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3" r:id="rId1"/>
  </p:sldMasterIdLst>
  <p:notesMasterIdLst>
    <p:notesMasterId r:id="rId17"/>
  </p:notesMasterIdLst>
  <p:sldIdLst>
    <p:sldId id="360" r:id="rId2"/>
    <p:sldId id="361" r:id="rId3"/>
    <p:sldId id="362" r:id="rId4"/>
    <p:sldId id="316" r:id="rId5"/>
    <p:sldId id="389" r:id="rId6"/>
    <p:sldId id="394" r:id="rId7"/>
    <p:sldId id="396" r:id="rId8"/>
    <p:sldId id="398" r:id="rId9"/>
    <p:sldId id="402" r:id="rId10"/>
    <p:sldId id="400" r:id="rId11"/>
    <p:sldId id="403" r:id="rId12"/>
    <p:sldId id="406" r:id="rId13"/>
    <p:sldId id="405" r:id="rId14"/>
    <p:sldId id="598" r:id="rId15"/>
    <p:sldId id="40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E6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359"/>
    <p:restoredTop sz="78120"/>
  </p:normalViewPr>
  <p:slideViewPr>
    <p:cSldViewPr snapToGrid="0">
      <p:cViewPr varScale="1">
        <p:scale>
          <a:sx n="86" d="100"/>
          <a:sy n="86" d="100"/>
        </p:scale>
        <p:origin x="768" y="192"/>
      </p:cViewPr>
      <p:guideLst/>
    </p:cSldViewPr>
  </p:slideViewPr>
  <p:notesTextViewPr>
    <p:cViewPr>
      <p:scale>
        <a:sx n="95" d="100"/>
        <a:sy n="9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png>
</file>

<file path=ppt/media/image14.jpeg>
</file>

<file path=ppt/media/image2.jpe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34D34C-5C6A-9C48-84B5-DFD67AD4DB5B}" type="datetimeFigureOut">
              <a:rPr lang="en-US" smtClean="0"/>
              <a:t>2/13/24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92DD31-2467-7440-A20C-1CB67E22C6F6}" type="slidenum">
              <a:rPr lang="en-US" smtClean="0"/>
              <a:t>‹#›</a:t>
            </a:fld>
            <a:endParaRPr lang="en-US"/>
          </a:p>
        </p:txBody>
      </p:sp>
    </p:spTree>
    <p:extLst>
      <p:ext uri="{BB962C8B-B14F-4D97-AF65-F5344CB8AC3E}">
        <p14:creationId xmlns:p14="http://schemas.microsoft.com/office/powerpoint/2010/main" val="1210936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2C573D7-E80C-4709-9B31-9CF3A42190EB}" type="slidenum">
              <a:rPr lang="en-AU" smtClean="0"/>
              <a:t>3</a:t>
            </a:fld>
            <a:endParaRPr lang="en-AU"/>
          </a:p>
        </p:txBody>
      </p:sp>
    </p:spTree>
    <p:extLst>
      <p:ext uri="{BB962C8B-B14F-4D97-AF65-F5344CB8AC3E}">
        <p14:creationId xmlns:p14="http://schemas.microsoft.com/office/powerpoint/2010/main" val="39795445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Student version – in their workbooks. Use this to explain the examples. </a:t>
            </a:r>
          </a:p>
          <a:p>
            <a:endParaRPr lang="en-US" dirty="0"/>
          </a:p>
          <a:p>
            <a:r>
              <a:rPr lang="en-US" dirty="0"/>
              <a:t>Read the information from the teacher book.</a:t>
            </a:r>
          </a:p>
          <a:p>
            <a:r>
              <a:rPr lang="en-US" dirty="0"/>
              <a:t>- For males, the last paragraph has been summarised into the last box. </a:t>
            </a:r>
          </a:p>
          <a:p>
            <a:r>
              <a:rPr lang="en-US" dirty="0"/>
              <a:t>- For females, the second paragraph has been summarised into the second box).</a:t>
            </a:r>
          </a:p>
          <a:p>
            <a:endParaRPr lang="en-US" dirty="0"/>
          </a:p>
          <a:p>
            <a:r>
              <a:rPr lang="en-US" dirty="0"/>
              <a:t>Answers on the next slide</a:t>
            </a:r>
          </a:p>
        </p:txBody>
      </p:sp>
      <p:sp>
        <p:nvSpPr>
          <p:cNvPr id="4" name="Slide Number Placeholder 3"/>
          <p:cNvSpPr>
            <a:spLocks noGrp="1"/>
          </p:cNvSpPr>
          <p:nvPr>
            <p:ph type="sldNum" sz="quarter" idx="5"/>
          </p:nvPr>
        </p:nvSpPr>
        <p:spPr/>
        <p:txBody>
          <a:bodyPr/>
          <a:lstStyle/>
          <a:p>
            <a:fld id="{7792DD31-2467-7440-A20C-1CB67E22C6F6}" type="slidenum">
              <a:rPr lang="en-US" smtClean="0"/>
              <a:t>12</a:t>
            </a:fld>
            <a:endParaRPr lang="en-US"/>
          </a:p>
        </p:txBody>
      </p:sp>
    </p:spTree>
    <p:extLst>
      <p:ext uri="{BB962C8B-B14F-4D97-AF65-F5344CB8AC3E}">
        <p14:creationId xmlns:p14="http://schemas.microsoft.com/office/powerpoint/2010/main" val="5733492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2DD31-2467-7440-A20C-1CB67E22C6F6}" type="slidenum">
              <a:rPr lang="en-US" smtClean="0"/>
              <a:t>13</a:t>
            </a:fld>
            <a:endParaRPr lang="en-US"/>
          </a:p>
        </p:txBody>
      </p:sp>
    </p:spTree>
    <p:extLst>
      <p:ext uri="{BB962C8B-B14F-4D97-AF65-F5344CB8AC3E}">
        <p14:creationId xmlns:p14="http://schemas.microsoft.com/office/powerpoint/2010/main" val="14119003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Emphasise that everyone has their own experience with puberty – no two people are the same and will progress at different speeds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 in their workbooks.</a:t>
            </a:r>
          </a:p>
          <a:p>
            <a:endParaRPr lang="en-US" dirty="0"/>
          </a:p>
        </p:txBody>
      </p:sp>
      <p:sp>
        <p:nvSpPr>
          <p:cNvPr id="4" name="Slide Number Placeholder 3"/>
          <p:cNvSpPr>
            <a:spLocks noGrp="1"/>
          </p:cNvSpPr>
          <p:nvPr>
            <p:ph type="sldNum" sz="quarter" idx="5"/>
          </p:nvPr>
        </p:nvSpPr>
        <p:spPr/>
        <p:txBody>
          <a:bodyPr/>
          <a:lstStyle/>
          <a:p>
            <a:fld id="{7792DD31-2467-7440-A20C-1CB67E22C6F6}" type="slidenum">
              <a:rPr lang="en-US" smtClean="0"/>
              <a:t>14</a:t>
            </a:fld>
            <a:endParaRPr lang="en-US"/>
          </a:p>
        </p:txBody>
      </p:sp>
    </p:spTree>
    <p:extLst>
      <p:ext uri="{BB962C8B-B14F-4D97-AF65-F5344CB8AC3E}">
        <p14:creationId xmlns:p14="http://schemas.microsoft.com/office/powerpoint/2010/main" val="11675879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Resources – sticky notes. </a:t>
            </a:r>
          </a:p>
        </p:txBody>
      </p:sp>
      <p:sp>
        <p:nvSpPr>
          <p:cNvPr id="4" name="Slide Number Placeholder 3"/>
          <p:cNvSpPr>
            <a:spLocks noGrp="1"/>
          </p:cNvSpPr>
          <p:nvPr>
            <p:ph type="sldNum" sz="quarter" idx="5"/>
          </p:nvPr>
        </p:nvSpPr>
        <p:spPr/>
        <p:txBody>
          <a:bodyPr/>
          <a:lstStyle/>
          <a:p>
            <a:fld id="{7792DD31-2467-7440-A20C-1CB67E22C6F6}" type="slidenum">
              <a:rPr lang="en-US" smtClean="0"/>
              <a:t>15</a:t>
            </a:fld>
            <a:endParaRPr lang="en-US"/>
          </a:p>
        </p:txBody>
      </p:sp>
    </p:spTree>
    <p:extLst>
      <p:ext uri="{BB962C8B-B14F-4D97-AF65-F5344CB8AC3E}">
        <p14:creationId xmlns:p14="http://schemas.microsoft.com/office/powerpoint/2010/main" val="2871891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2DD31-2467-7440-A20C-1CB67E22C6F6}" type="slidenum">
              <a:rPr lang="en-US" smtClean="0"/>
              <a:t>4</a:t>
            </a:fld>
            <a:endParaRPr lang="en-US"/>
          </a:p>
        </p:txBody>
      </p:sp>
    </p:spTree>
    <p:extLst>
      <p:ext uri="{BB962C8B-B14F-4D97-AF65-F5344CB8AC3E}">
        <p14:creationId xmlns:p14="http://schemas.microsoft.com/office/powerpoint/2010/main" val="2955273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Adjust time as necessary</a:t>
            </a:r>
          </a:p>
          <a:p>
            <a:endParaRPr lang="en-US" dirty="0"/>
          </a:p>
          <a:p>
            <a:r>
              <a:rPr lang="en-US" b="1" dirty="0"/>
              <a:t>SUGGESTION – complete this activity as a hard copy for everyone. That way they can take it home with them to remind them of their survival kit. It will also allow the students to get a little creative. </a:t>
            </a:r>
          </a:p>
          <a:p>
            <a:pPr marL="171450" indent="-171450">
              <a:buFont typeface="Arial" panose="020B0604020202020204" pitchFamily="34" charset="0"/>
              <a:buChar char="•"/>
            </a:pPr>
            <a:r>
              <a:rPr lang="en-US" b="0" dirty="0"/>
              <a:t>Resources – backpack w/s (one per student), coloured pencils/texters.</a:t>
            </a:r>
          </a:p>
          <a:p>
            <a:endParaRPr lang="en-US" b="1" dirty="0"/>
          </a:p>
          <a:p>
            <a:r>
              <a:rPr lang="en-US" b="1" dirty="0"/>
              <a:t>ALTERNATIVE – </a:t>
            </a:r>
            <a:r>
              <a:rPr lang="en-US" b="0" dirty="0"/>
              <a:t>swap the order of this lesson and complete the timeline activity as activity 1, and the backpack as activity 2.</a:t>
            </a:r>
          </a:p>
          <a:p>
            <a:endParaRPr lang="en-US" b="0" dirty="0"/>
          </a:p>
          <a:p>
            <a:r>
              <a:rPr lang="en-US" b="1" dirty="0"/>
              <a:t>OPTIONAL</a:t>
            </a:r>
            <a:r>
              <a:rPr lang="en-US" dirty="0"/>
              <a:t> – set homework for students to actually go and create their own survival kit at home with the physical items they identified as needing. </a:t>
            </a:r>
          </a:p>
        </p:txBody>
      </p:sp>
      <p:sp>
        <p:nvSpPr>
          <p:cNvPr id="4" name="Slide Number Placeholder 3"/>
          <p:cNvSpPr>
            <a:spLocks noGrp="1"/>
          </p:cNvSpPr>
          <p:nvPr>
            <p:ph type="sldNum" sz="quarter" idx="5"/>
          </p:nvPr>
        </p:nvSpPr>
        <p:spPr/>
        <p:txBody>
          <a:bodyPr/>
          <a:lstStyle/>
          <a:p>
            <a:fld id="{7792DD31-2467-7440-A20C-1CB67E22C6F6}" type="slidenum">
              <a:rPr lang="en-US" smtClean="0"/>
              <a:t>5</a:t>
            </a:fld>
            <a:endParaRPr lang="en-US"/>
          </a:p>
        </p:txBody>
      </p:sp>
    </p:spTree>
    <p:extLst>
      <p:ext uri="{BB962C8B-B14F-4D97-AF65-F5344CB8AC3E}">
        <p14:creationId xmlns:p14="http://schemas.microsoft.com/office/powerpoint/2010/main" val="3149684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a puberty backpack. This example is not specific to either gender. </a:t>
            </a:r>
          </a:p>
          <a:p>
            <a:endParaRPr lang="en-US" dirty="0"/>
          </a:p>
          <a:p>
            <a:r>
              <a:rPr lang="en-US" dirty="0"/>
              <a:t>Some other examples can include: </a:t>
            </a:r>
          </a:p>
          <a:p>
            <a:r>
              <a:rPr lang="en-US" sz="1200" dirty="0"/>
              <a:t>Organisational skills</a:t>
            </a:r>
          </a:p>
          <a:p>
            <a:r>
              <a:rPr lang="en-US" sz="1200" dirty="0"/>
              <a:t>Kindness – to self and others</a:t>
            </a:r>
          </a:p>
          <a:p>
            <a:endParaRPr lang="en-US" dirty="0"/>
          </a:p>
        </p:txBody>
      </p:sp>
      <p:sp>
        <p:nvSpPr>
          <p:cNvPr id="4" name="Slide Number Placeholder 3"/>
          <p:cNvSpPr>
            <a:spLocks noGrp="1"/>
          </p:cNvSpPr>
          <p:nvPr>
            <p:ph type="sldNum" sz="quarter" idx="5"/>
          </p:nvPr>
        </p:nvSpPr>
        <p:spPr/>
        <p:txBody>
          <a:bodyPr/>
          <a:lstStyle/>
          <a:p>
            <a:fld id="{7792DD31-2467-7440-A20C-1CB67E22C6F6}" type="slidenum">
              <a:rPr lang="en-US" smtClean="0"/>
              <a:t>6</a:t>
            </a:fld>
            <a:endParaRPr lang="en-US"/>
          </a:p>
        </p:txBody>
      </p:sp>
    </p:spTree>
    <p:extLst>
      <p:ext uri="{BB962C8B-B14F-4D97-AF65-F5344CB8AC3E}">
        <p14:creationId xmlns:p14="http://schemas.microsoft.com/office/powerpoint/2010/main" val="1457343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Relevant to test</a:t>
            </a:r>
          </a:p>
        </p:txBody>
      </p:sp>
      <p:sp>
        <p:nvSpPr>
          <p:cNvPr id="4" name="Slide Number Placeholder 3"/>
          <p:cNvSpPr>
            <a:spLocks noGrp="1"/>
          </p:cNvSpPr>
          <p:nvPr>
            <p:ph type="sldNum" sz="quarter" idx="5"/>
          </p:nvPr>
        </p:nvSpPr>
        <p:spPr/>
        <p:txBody>
          <a:bodyPr/>
          <a:lstStyle/>
          <a:p>
            <a:fld id="{32C573D7-E80C-4709-9B31-9CF3A42190EB}" type="slidenum">
              <a:rPr lang="en-AU" smtClean="0"/>
              <a:t>7</a:t>
            </a:fld>
            <a:endParaRPr lang="en-AU"/>
          </a:p>
        </p:txBody>
      </p:sp>
    </p:spTree>
    <p:extLst>
      <p:ext uri="{BB962C8B-B14F-4D97-AF65-F5344CB8AC3E}">
        <p14:creationId xmlns:p14="http://schemas.microsoft.com/office/powerpoint/2010/main" val="14098634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Fill in the blanks</a:t>
            </a:r>
          </a:p>
          <a:p>
            <a:endParaRPr lang="en-US" dirty="0"/>
          </a:p>
          <a:p>
            <a:r>
              <a:rPr lang="en-US" b="1" dirty="0"/>
              <a:t>RELEVANT TO TEST</a:t>
            </a:r>
          </a:p>
        </p:txBody>
      </p:sp>
      <p:sp>
        <p:nvSpPr>
          <p:cNvPr id="4" name="Slide Number Placeholder 3"/>
          <p:cNvSpPr>
            <a:spLocks noGrp="1"/>
          </p:cNvSpPr>
          <p:nvPr>
            <p:ph type="sldNum" sz="quarter" idx="5"/>
          </p:nvPr>
        </p:nvSpPr>
        <p:spPr/>
        <p:txBody>
          <a:bodyPr/>
          <a:lstStyle/>
          <a:p>
            <a:fld id="{7792DD31-2467-7440-A20C-1CB67E22C6F6}" type="slidenum">
              <a:rPr lang="en-US" smtClean="0"/>
              <a:t>8</a:t>
            </a:fld>
            <a:endParaRPr lang="en-US"/>
          </a:p>
        </p:txBody>
      </p:sp>
    </p:spTree>
    <p:extLst>
      <p:ext uri="{BB962C8B-B14F-4D97-AF65-F5344CB8AC3E}">
        <p14:creationId xmlns:p14="http://schemas.microsoft.com/office/powerpoint/2010/main" val="437392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Fill in the blanks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RELEVANT TO TEST</a:t>
            </a:r>
          </a:p>
          <a:p>
            <a:endParaRPr lang="en-US" dirty="0"/>
          </a:p>
        </p:txBody>
      </p:sp>
      <p:sp>
        <p:nvSpPr>
          <p:cNvPr id="4" name="Slide Number Placeholder 3"/>
          <p:cNvSpPr>
            <a:spLocks noGrp="1"/>
          </p:cNvSpPr>
          <p:nvPr>
            <p:ph type="sldNum" sz="quarter" idx="5"/>
          </p:nvPr>
        </p:nvSpPr>
        <p:spPr/>
        <p:txBody>
          <a:bodyPr/>
          <a:lstStyle/>
          <a:p>
            <a:fld id="{7792DD31-2467-7440-A20C-1CB67E22C6F6}" type="slidenum">
              <a:rPr lang="en-US" smtClean="0"/>
              <a:t>9</a:t>
            </a:fld>
            <a:endParaRPr lang="en-US"/>
          </a:p>
        </p:txBody>
      </p:sp>
    </p:spTree>
    <p:extLst>
      <p:ext uri="{BB962C8B-B14F-4D97-AF65-F5344CB8AC3E}">
        <p14:creationId xmlns:p14="http://schemas.microsoft.com/office/powerpoint/2010/main" val="35248141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Fill in the blanks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RELEVANT TO TEST</a:t>
            </a:r>
          </a:p>
          <a:p>
            <a:endParaRPr lang="en-US" dirty="0"/>
          </a:p>
        </p:txBody>
      </p:sp>
      <p:sp>
        <p:nvSpPr>
          <p:cNvPr id="4" name="Slide Number Placeholder 3"/>
          <p:cNvSpPr>
            <a:spLocks noGrp="1"/>
          </p:cNvSpPr>
          <p:nvPr>
            <p:ph type="sldNum" sz="quarter" idx="5"/>
          </p:nvPr>
        </p:nvSpPr>
        <p:spPr/>
        <p:txBody>
          <a:bodyPr/>
          <a:lstStyle/>
          <a:p>
            <a:fld id="{7792DD31-2467-7440-A20C-1CB67E22C6F6}" type="slidenum">
              <a:rPr lang="en-US" smtClean="0"/>
              <a:t>10</a:t>
            </a:fld>
            <a:endParaRPr lang="en-US"/>
          </a:p>
        </p:txBody>
      </p:sp>
    </p:spTree>
    <p:extLst>
      <p:ext uri="{BB962C8B-B14F-4D97-AF65-F5344CB8AC3E}">
        <p14:creationId xmlns:p14="http://schemas.microsoft.com/office/powerpoint/2010/main" val="864523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Example and answers on the next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ALTERNATIVE – </a:t>
            </a:r>
            <a:r>
              <a:rPr lang="en-US" b="0" dirty="0"/>
              <a:t>swap the order of this lesson and complete the timeline activity as activity 1, and the backpack as activity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OPTIONAL </a:t>
            </a:r>
            <a:r>
              <a:rPr lang="en-US" b="0" dirty="0"/>
              <a:t>for students to work in pairs.</a:t>
            </a:r>
            <a:endParaRPr lang="en-US" dirty="0"/>
          </a:p>
        </p:txBody>
      </p:sp>
      <p:sp>
        <p:nvSpPr>
          <p:cNvPr id="4" name="Slide Number Placeholder 3"/>
          <p:cNvSpPr>
            <a:spLocks noGrp="1"/>
          </p:cNvSpPr>
          <p:nvPr>
            <p:ph type="sldNum" sz="quarter" idx="5"/>
          </p:nvPr>
        </p:nvSpPr>
        <p:spPr/>
        <p:txBody>
          <a:bodyPr/>
          <a:lstStyle/>
          <a:p>
            <a:fld id="{7792DD31-2467-7440-A20C-1CB67E22C6F6}" type="slidenum">
              <a:rPr lang="en-US" smtClean="0"/>
              <a:t>11</a:t>
            </a:fld>
            <a:endParaRPr lang="en-US"/>
          </a:p>
        </p:txBody>
      </p:sp>
    </p:spTree>
    <p:extLst>
      <p:ext uri="{BB962C8B-B14F-4D97-AF65-F5344CB8AC3E}">
        <p14:creationId xmlns:p14="http://schemas.microsoft.com/office/powerpoint/2010/main" val="2206045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GB"/>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79C5A860-F335-4252-AA00-24FB67ED2982}" type="datetime1">
              <a:rPr lang="en-US" smtClean="0"/>
              <a:t>2/13/24</a:t>
            </a:fld>
            <a:endParaRPr 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1F646F3F-274D-499B-ABBE-824EB4ABDC3D}" type="slidenum">
              <a:rPr lang="en-US" smtClean="0"/>
              <a:t>‹#›</a:t>
            </a:fld>
            <a:endParaRPr 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84011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6AB1048-0047-48CA-88BA-D69B470942CF}" type="datetime1">
              <a:rPr lang="en-US" smtClean="0"/>
              <a:t>2/13/24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698131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BD83879-648C-49A9-81A2-0EF5946532D0}" type="datetime1">
              <a:rPr lang="en-US" smtClean="0"/>
              <a:t>2/13/24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978943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04BC802-30E3-4658-9CCA-F873646FEC67}" type="datetime1">
              <a:rPr lang="en-US" smtClean="0"/>
              <a:t>2/13/24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82986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0AB227A3-19CE-4153-81CE-64EB7AB094B3}" type="datetime1">
              <a:rPr lang="en-US" smtClean="0"/>
              <a:t>2/13/24</a:t>
            </a:fld>
            <a:endParaRPr 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1F646F3F-274D-499B-ABBE-824EB4ABDC3D}" type="slidenum">
              <a:rPr lang="en-US" smtClean="0"/>
              <a:t>‹#›</a:t>
            </a:fld>
            <a:endParaRPr 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2825695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819A100-10F6-477E-8847-29D479EF1C92}" type="datetime1">
              <a:rPr lang="en-US" smtClean="0"/>
              <a:t>2/13/24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92301682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GB"/>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DF128AB-198A-495F-8475-FDB360C9873F}" type="datetime1">
              <a:rPr lang="en-US" smtClean="0"/>
              <a:t>2/13/24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7747411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21A235E-F8FD-479F-9FC7-18BE84110877}" type="datetime1">
              <a:rPr lang="en-US" smtClean="0"/>
              <a:t>2/13/24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3857539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90F09B-68DA-462E-9DB4-4C9ADAB8CBCC}" type="datetime1">
              <a:rPr lang="en-US" smtClean="0"/>
              <a:t>2/13/24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194823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GB"/>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17AC4E36-FABE-47EB-AA7F-C19A93824617}" type="datetime1">
              <a:rPr lang="en-US" smtClean="0"/>
              <a:t>2/13/24</a:t>
            </a:fld>
            <a:endParaRPr lang="en-US"/>
          </a:p>
        </p:txBody>
      </p:sp>
      <p:sp>
        <p:nvSpPr>
          <p:cNvPr id="6" name="Footer Placeholder 5"/>
          <p:cNvSpPr>
            <a:spLocks noGrp="1"/>
          </p:cNvSpPr>
          <p:nvPr>
            <p:ph type="ftr" sz="quarter" idx="11"/>
          </p:nvPr>
        </p:nvSpPr>
        <p:spPr>
          <a:xfrm>
            <a:off x="2103620" y="6375679"/>
            <a:ext cx="3482179" cy="345796"/>
          </a:xfrm>
        </p:spPr>
        <p:txBody>
          <a:bodyPr/>
          <a:lstStyle/>
          <a:p>
            <a:endParaRPr lang="en-US"/>
          </a:p>
        </p:txBody>
      </p:sp>
      <p:sp>
        <p:nvSpPr>
          <p:cNvPr id="7" name="Slide Number Placeholder 6"/>
          <p:cNvSpPr>
            <a:spLocks noGrp="1"/>
          </p:cNvSpPr>
          <p:nvPr>
            <p:ph type="sldNum" sz="quarter" idx="12"/>
          </p:nvPr>
        </p:nvSpPr>
        <p:spPr>
          <a:xfrm>
            <a:off x="5691014" y="6375679"/>
            <a:ext cx="1232456" cy="345796"/>
          </a:xfrm>
        </p:spPr>
        <p:txBody>
          <a:bodyPr/>
          <a:lstStyle/>
          <a:p>
            <a:fld id="{1F646F3F-274D-499B-ABBE-824EB4ABDC3D}" type="slidenum">
              <a:rPr lang="en-US" smtClean="0"/>
              <a:t>‹#›</a:t>
            </a:fld>
            <a:endParaRPr 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24149148"/>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GB"/>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F199CE6B-5DE6-4A2D-B72E-5E8969F9F56F}" type="datetime1">
              <a:rPr lang="en-US" smtClean="0"/>
              <a:t>2/13/24</a:t>
            </a:fld>
            <a:endParaRPr lang="en-US"/>
          </a:p>
        </p:txBody>
      </p:sp>
      <p:sp>
        <p:nvSpPr>
          <p:cNvPr id="6" name="Footer Placeholder 5"/>
          <p:cNvSpPr>
            <a:spLocks noGrp="1"/>
          </p:cNvSpPr>
          <p:nvPr>
            <p:ph type="ftr" sz="quarter" idx="11"/>
          </p:nvPr>
        </p:nvSpPr>
        <p:spPr>
          <a:xfrm>
            <a:off x="2103621" y="6375679"/>
            <a:ext cx="3482178" cy="345796"/>
          </a:xfrm>
        </p:spPr>
        <p:txBody>
          <a:bodyPr/>
          <a:lstStyle/>
          <a:p>
            <a:endParaRPr lang="en-US"/>
          </a:p>
        </p:txBody>
      </p:sp>
      <p:sp>
        <p:nvSpPr>
          <p:cNvPr id="7" name="Slide Number Placeholder 6"/>
          <p:cNvSpPr>
            <a:spLocks noGrp="1"/>
          </p:cNvSpPr>
          <p:nvPr>
            <p:ph type="sldNum" sz="quarter" idx="12"/>
          </p:nvPr>
        </p:nvSpPr>
        <p:spPr>
          <a:xfrm>
            <a:off x="5687568" y="6375679"/>
            <a:ext cx="1234440" cy="345796"/>
          </a:xfrm>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85329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F481A142-DA77-4A5F-AD1F-14E6C18F0F5F}" type="datetime1">
              <a:rPr lang="en-US" smtClean="0"/>
              <a:t>2/13/24</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1F646F3F-274D-499B-ABBE-824EB4ABDC3D}" type="slidenum">
              <a:rPr lang="en-US" smtClean="0"/>
              <a:pPr/>
              <a:t>‹#›</a:t>
            </a:fld>
            <a:endParaRPr 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59954501"/>
      </p:ext>
    </p:extLst>
  </p:cSld>
  <p:clrMap bg1="lt1" tx1="dk1" bg2="lt2" tx2="dk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 id="2147483842" r:id="rId9"/>
    <p:sldLayoutId id="2147483843" r:id="rId10"/>
    <p:sldLayoutId id="2147483844" r:id="rId11"/>
  </p:sldLayoutIdLst>
  <p:hf sldNum="0" hdr="0" ftr="0" dt="0"/>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DA23362-00A2-DAC8-4326-12FB10A9301E}"/>
              </a:ext>
            </a:extLst>
          </p:cNvPr>
          <p:cNvPicPr>
            <a:picLocks noChangeAspect="1"/>
          </p:cNvPicPr>
          <p:nvPr/>
        </p:nvPicPr>
        <p:blipFill rotWithShape="1">
          <a:blip r:embed="rId2"/>
          <a:srcRect t="4917" b="13855"/>
          <a:stretch/>
        </p:blipFill>
        <p:spPr>
          <a:xfrm>
            <a:off x="-1" y="10"/>
            <a:ext cx="12192001" cy="6857990"/>
          </a:xfrm>
          <a:prstGeom prst="rect">
            <a:avLst/>
          </a:prstGeom>
        </p:spPr>
      </p:pic>
      <p:sp>
        <p:nvSpPr>
          <p:cNvPr id="2" name="Title 1">
            <a:extLst>
              <a:ext uri="{FF2B5EF4-FFF2-40B4-BE49-F238E27FC236}">
                <a16:creationId xmlns:a16="http://schemas.microsoft.com/office/drawing/2014/main" id="{BD169C4C-A9AB-073F-E35A-CED795444C00}"/>
              </a:ext>
            </a:extLst>
          </p:cNvPr>
          <p:cNvSpPr>
            <a:spLocks noGrp="1"/>
          </p:cNvSpPr>
          <p:nvPr>
            <p:ph type="ctrTitle"/>
          </p:nvPr>
        </p:nvSpPr>
        <p:spPr>
          <a:xfrm>
            <a:off x="2891743" y="1122363"/>
            <a:ext cx="6458556" cy="2387600"/>
          </a:xfrm>
        </p:spPr>
        <p:txBody>
          <a:bodyPr>
            <a:normAutofit fontScale="90000"/>
          </a:bodyPr>
          <a:lstStyle/>
          <a:p>
            <a:pPr algn="ctr"/>
            <a:r>
              <a:rPr lang="en-US" dirty="0"/>
              <a:t>Puberty</a:t>
            </a:r>
            <a:br>
              <a:rPr lang="en-US" dirty="0"/>
            </a:br>
            <a:endParaRPr lang="en-US" dirty="0"/>
          </a:p>
        </p:txBody>
      </p:sp>
      <p:sp>
        <p:nvSpPr>
          <p:cNvPr id="3" name="Subtitle 2">
            <a:extLst>
              <a:ext uri="{FF2B5EF4-FFF2-40B4-BE49-F238E27FC236}">
                <a16:creationId xmlns:a16="http://schemas.microsoft.com/office/drawing/2014/main" id="{E6C04BB5-6782-0A44-2A6F-6576FD6B9A30}"/>
              </a:ext>
            </a:extLst>
          </p:cNvPr>
          <p:cNvSpPr>
            <a:spLocks noGrp="1"/>
          </p:cNvSpPr>
          <p:nvPr>
            <p:ph type="subTitle" idx="1"/>
          </p:nvPr>
        </p:nvSpPr>
        <p:spPr>
          <a:xfrm>
            <a:off x="2891743" y="3602038"/>
            <a:ext cx="6458556" cy="1655762"/>
          </a:xfrm>
        </p:spPr>
        <p:txBody>
          <a:bodyPr>
            <a:normAutofit/>
          </a:bodyPr>
          <a:lstStyle/>
          <a:p>
            <a:pPr algn="ctr"/>
            <a:r>
              <a:rPr lang="en-US" dirty="0"/>
              <a:t>Year 7 Health – 2024 </a:t>
            </a:r>
          </a:p>
          <a:p>
            <a:pPr algn="ctr"/>
            <a:r>
              <a:rPr lang="en-US" dirty="0"/>
              <a:t>Lesson 5</a:t>
            </a:r>
          </a:p>
        </p:txBody>
      </p:sp>
    </p:spTree>
    <p:extLst>
      <p:ext uri="{BB962C8B-B14F-4D97-AF65-F5344CB8AC3E}">
        <p14:creationId xmlns:p14="http://schemas.microsoft.com/office/powerpoint/2010/main" val="3452781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B77BE-3E6B-1AAC-DC57-6BE7FE3D7595}"/>
              </a:ext>
            </a:extLst>
          </p:cNvPr>
          <p:cNvSpPr>
            <a:spLocks noGrp="1"/>
          </p:cNvSpPr>
          <p:nvPr>
            <p:ph type="title"/>
          </p:nvPr>
        </p:nvSpPr>
        <p:spPr>
          <a:xfrm>
            <a:off x="1251678" y="382385"/>
            <a:ext cx="10178322" cy="1327882"/>
          </a:xfrm>
        </p:spPr>
        <p:txBody>
          <a:bodyPr>
            <a:normAutofit/>
          </a:bodyPr>
          <a:lstStyle/>
          <a:p>
            <a:r>
              <a:rPr lang="en-US" sz="4000" dirty="0"/>
              <a:t>Primary &amp; Secondary Sex Characteristics </a:t>
            </a:r>
            <a:r>
              <a:rPr lang="en-AU" sz="3600" b="1" dirty="0">
                <a:solidFill>
                  <a:schemeClr val="tx1"/>
                </a:solidFill>
              </a:rPr>
              <a:t>(pg.45)</a:t>
            </a:r>
            <a:endParaRPr lang="en-US" sz="4000" dirty="0"/>
          </a:p>
        </p:txBody>
      </p:sp>
      <p:sp>
        <p:nvSpPr>
          <p:cNvPr id="3" name="Content Placeholder 2">
            <a:extLst>
              <a:ext uri="{FF2B5EF4-FFF2-40B4-BE49-F238E27FC236}">
                <a16:creationId xmlns:a16="http://schemas.microsoft.com/office/drawing/2014/main" id="{34A5D14C-0393-B24C-4EFE-9E7018B22B5E}"/>
              </a:ext>
            </a:extLst>
          </p:cNvPr>
          <p:cNvSpPr>
            <a:spLocks noGrp="1"/>
          </p:cNvSpPr>
          <p:nvPr>
            <p:ph idx="1"/>
          </p:nvPr>
        </p:nvSpPr>
        <p:spPr>
          <a:xfrm>
            <a:off x="965200" y="1710267"/>
            <a:ext cx="10922000" cy="5012265"/>
          </a:xfrm>
        </p:spPr>
        <p:txBody>
          <a:bodyPr>
            <a:normAutofit fontScale="70000" lnSpcReduction="20000"/>
          </a:bodyPr>
          <a:lstStyle/>
          <a:p>
            <a:pPr marL="0" indent="0">
              <a:buNone/>
            </a:pPr>
            <a:r>
              <a:rPr lang="en-US" altLang="en-US" sz="2600" dirty="0">
                <a:solidFill>
                  <a:schemeClr val="tx1"/>
                </a:solidFill>
              </a:rPr>
              <a:t>Until puberty, the growth and development of boys and girls is very similar. At puberty, under the influence of hormones, this development progresses along different paths. </a:t>
            </a:r>
          </a:p>
          <a:p>
            <a:pPr marL="0" indent="0">
              <a:buNone/>
            </a:pPr>
            <a:r>
              <a:rPr lang="en-US" altLang="en-US" sz="2600" dirty="0">
                <a:solidFill>
                  <a:schemeClr val="tx1"/>
                </a:solidFill>
              </a:rPr>
              <a:t>The physical changes that occur during puberty can be broken down into Primary and Secondary Sex Characteristics. </a:t>
            </a:r>
          </a:p>
          <a:p>
            <a:pPr marL="0" indent="0">
              <a:buNone/>
            </a:pPr>
            <a:endParaRPr lang="en-US" altLang="en-US" sz="2600" dirty="0">
              <a:solidFill>
                <a:schemeClr val="tx1"/>
              </a:solidFill>
            </a:endParaRPr>
          </a:p>
          <a:p>
            <a:r>
              <a:rPr lang="en-US" altLang="en-US" sz="2600" b="1" dirty="0">
                <a:solidFill>
                  <a:srgbClr val="00B050"/>
                </a:solidFill>
              </a:rPr>
              <a:t>PRIMARY</a:t>
            </a:r>
            <a:r>
              <a:rPr lang="en-US" altLang="en-US" sz="2600" dirty="0">
                <a:solidFill>
                  <a:schemeClr val="tx1"/>
                </a:solidFill>
              </a:rPr>
              <a:t> Sex Characteristics are those changes that are </a:t>
            </a:r>
            <a:r>
              <a:rPr lang="en-US" altLang="en-US" sz="2600" b="1" dirty="0">
                <a:solidFill>
                  <a:srgbClr val="00B050"/>
                </a:solidFill>
              </a:rPr>
              <a:t>DIRECTLY RELATED TO REPRODUCTION</a:t>
            </a:r>
            <a:r>
              <a:rPr lang="en-US" altLang="en-US" sz="2600" dirty="0">
                <a:solidFill>
                  <a:schemeClr val="tx1"/>
                </a:solidFill>
              </a:rPr>
              <a:t>.</a:t>
            </a:r>
          </a:p>
          <a:p>
            <a:pPr lvl="1"/>
            <a:r>
              <a:rPr lang="en-US" altLang="en-US" sz="2300" dirty="0">
                <a:solidFill>
                  <a:schemeClr val="tx1"/>
                </a:solidFill>
              </a:rPr>
              <a:t>In boys, this includes the production of sperm in the testes.</a:t>
            </a:r>
          </a:p>
          <a:p>
            <a:pPr lvl="1"/>
            <a:r>
              <a:rPr lang="en-US" altLang="en-US" sz="2300" dirty="0">
                <a:solidFill>
                  <a:schemeClr val="tx1"/>
                </a:solidFill>
              </a:rPr>
              <a:t>In girls, this includes the onset of menstruation and ovulation. </a:t>
            </a:r>
          </a:p>
          <a:p>
            <a:endParaRPr lang="en-US" altLang="en-US" sz="2400" dirty="0">
              <a:solidFill>
                <a:schemeClr val="tx1"/>
              </a:solidFill>
            </a:endParaRPr>
          </a:p>
          <a:p>
            <a:r>
              <a:rPr lang="en-US" altLang="en-US" sz="2600" dirty="0">
                <a:solidFill>
                  <a:schemeClr val="tx1"/>
                </a:solidFill>
              </a:rPr>
              <a:t>The production of sperm and the onset of menstruation and ovulation are indicators that the person is now capable of reproducing. </a:t>
            </a:r>
          </a:p>
          <a:p>
            <a:pPr lvl="1"/>
            <a:endParaRPr lang="en-US" altLang="en-US" sz="2200" dirty="0">
              <a:solidFill>
                <a:schemeClr val="tx1"/>
              </a:solidFill>
            </a:endParaRPr>
          </a:p>
          <a:p>
            <a:r>
              <a:rPr lang="en-US" altLang="en-US" sz="2600" b="1" dirty="0">
                <a:solidFill>
                  <a:srgbClr val="00B050"/>
                </a:solidFill>
              </a:rPr>
              <a:t>SECONDARY</a:t>
            </a:r>
            <a:r>
              <a:rPr lang="en-US" altLang="en-US" sz="2600" dirty="0">
                <a:solidFill>
                  <a:schemeClr val="tx1"/>
                </a:solidFill>
              </a:rPr>
              <a:t> Sex Characteristics are those changes that are not directly related to reproduction </a:t>
            </a:r>
            <a:br>
              <a:rPr lang="en-US" altLang="en-US" sz="2600" dirty="0">
                <a:solidFill>
                  <a:schemeClr val="tx1"/>
                </a:solidFill>
              </a:rPr>
            </a:br>
            <a:r>
              <a:rPr lang="en-US" altLang="en-US" sz="2600" dirty="0">
                <a:solidFill>
                  <a:schemeClr val="tx1"/>
                </a:solidFill>
              </a:rPr>
              <a:t>but are </a:t>
            </a:r>
            <a:r>
              <a:rPr lang="en-US" altLang="en-US" sz="2600" b="1" dirty="0">
                <a:solidFill>
                  <a:srgbClr val="00B050"/>
                </a:solidFill>
              </a:rPr>
              <a:t>A SIGN OF SEXUAL MATURITY</a:t>
            </a:r>
            <a:r>
              <a:rPr lang="en-US" altLang="en-US" sz="2600" dirty="0">
                <a:solidFill>
                  <a:schemeClr val="tx1"/>
                </a:solidFill>
              </a:rPr>
              <a:t>.</a:t>
            </a:r>
          </a:p>
          <a:p>
            <a:pPr lvl="1"/>
            <a:r>
              <a:rPr lang="en-US" altLang="en-US" sz="2300" dirty="0">
                <a:solidFill>
                  <a:schemeClr val="tx1"/>
                </a:solidFill>
              </a:rPr>
              <a:t>In boys, this includes the development of facial hair, the voice deepening (or ‘cracking’) and more muscle mass.</a:t>
            </a:r>
          </a:p>
          <a:p>
            <a:pPr lvl="1"/>
            <a:r>
              <a:rPr lang="en-US" altLang="en-US" sz="2300" dirty="0">
                <a:solidFill>
                  <a:schemeClr val="tx1"/>
                </a:solidFill>
              </a:rPr>
              <a:t>In girls, this includes the development of breasts and widening hips. </a:t>
            </a:r>
          </a:p>
        </p:txBody>
      </p:sp>
    </p:spTree>
    <p:extLst>
      <p:ext uri="{BB962C8B-B14F-4D97-AF65-F5344CB8AC3E}">
        <p14:creationId xmlns:p14="http://schemas.microsoft.com/office/powerpoint/2010/main" val="2957116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873AF-781F-E89C-E560-3F1A24022D35}"/>
              </a:ext>
            </a:extLst>
          </p:cNvPr>
          <p:cNvSpPr>
            <a:spLocks noGrp="1"/>
          </p:cNvSpPr>
          <p:nvPr>
            <p:ph type="title"/>
          </p:nvPr>
        </p:nvSpPr>
        <p:spPr>
          <a:xfrm>
            <a:off x="869430" y="382385"/>
            <a:ext cx="11017770" cy="1492132"/>
          </a:xfrm>
        </p:spPr>
        <p:txBody>
          <a:bodyPr>
            <a:normAutofit/>
          </a:bodyPr>
          <a:lstStyle/>
          <a:p>
            <a:r>
              <a:rPr lang="en-US" dirty="0"/>
              <a:t>Activity 2: Puberty Timeline </a:t>
            </a:r>
            <a:r>
              <a:rPr lang="en-AU" sz="3600" b="1" dirty="0">
                <a:solidFill>
                  <a:schemeClr val="tx1"/>
                </a:solidFill>
              </a:rPr>
              <a:t>(pg.45-48)</a:t>
            </a:r>
            <a:endParaRPr lang="en-US" dirty="0"/>
          </a:p>
        </p:txBody>
      </p:sp>
      <p:sp>
        <p:nvSpPr>
          <p:cNvPr id="3" name="Content Placeholder 2">
            <a:extLst>
              <a:ext uri="{FF2B5EF4-FFF2-40B4-BE49-F238E27FC236}">
                <a16:creationId xmlns:a16="http://schemas.microsoft.com/office/drawing/2014/main" id="{115D5211-56A7-5D4E-674D-079C2B9059D7}"/>
              </a:ext>
            </a:extLst>
          </p:cNvPr>
          <p:cNvSpPr>
            <a:spLocks noGrp="1"/>
          </p:cNvSpPr>
          <p:nvPr>
            <p:ph idx="1"/>
          </p:nvPr>
        </p:nvSpPr>
        <p:spPr>
          <a:xfrm>
            <a:off x="1251678" y="1541417"/>
            <a:ext cx="10178322" cy="4934198"/>
          </a:xfrm>
        </p:spPr>
        <p:txBody>
          <a:bodyPr>
            <a:normAutofit fontScale="85000" lnSpcReduction="10000"/>
          </a:bodyPr>
          <a:lstStyle/>
          <a:p>
            <a:r>
              <a:rPr lang="en-US" dirty="0"/>
              <a:t>Now we know about some of the changes that can happen and why they happen during puberty, but </a:t>
            </a:r>
            <a:r>
              <a:rPr lang="en-US" b="1" dirty="0"/>
              <a:t>WHEN</a:t>
            </a:r>
            <a:r>
              <a:rPr lang="en-US" dirty="0"/>
              <a:t> do these changes start to occur?</a:t>
            </a:r>
          </a:p>
          <a:p>
            <a:endParaRPr lang="en-US" dirty="0"/>
          </a:p>
          <a:p>
            <a:r>
              <a:rPr lang="en-US" dirty="0"/>
              <a:t>Your task:</a:t>
            </a:r>
          </a:p>
          <a:p>
            <a:pPr lvl="1"/>
            <a:r>
              <a:rPr lang="en-US" sz="2100" dirty="0"/>
              <a:t>Read through the information on the stages of puberty for males and females in your workbook.</a:t>
            </a:r>
          </a:p>
          <a:p>
            <a:pPr lvl="1"/>
            <a:r>
              <a:rPr lang="en-US" sz="2100" dirty="0"/>
              <a:t>Summarise and identify the changes that occur in each age bracket. </a:t>
            </a:r>
          </a:p>
          <a:p>
            <a:pPr lvl="1"/>
            <a:r>
              <a:rPr lang="en-US" sz="2100" dirty="0"/>
              <a:t>Write your answers in the space provided on the timeline in your workbook.</a:t>
            </a:r>
          </a:p>
          <a:p>
            <a:pPr lvl="1"/>
            <a:endParaRPr lang="en-US" dirty="0"/>
          </a:p>
          <a:p>
            <a:r>
              <a:rPr lang="en-US" dirty="0"/>
              <a:t>An example for each has been done for you in your books. You have 15 minutes and may work in pairs.</a:t>
            </a:r>
          </a:p>
          <a:p>
            <a:pPr lvl="1"/>
            <a:endParaRPr lang="en-US" dirty="0"/>
          </a:p>
          <a:p>
            <a:r>
              <a:rPr lang="en-US" b="1" i="1" dirty="0"/>
              <a:t>REVIEW question:</a:t>
            </a:r>
          </a:p>
          <a:p>
            <a:pPr lvl="1"/>
            <a:r>
              <a:rPr lang="en-US" b="1" dirty="0"/>
              <a:t>Do you notice anything when you compare the changes between males and females across your timeline? Any similarities or differences?</a:t>
            </a:r>
          </a:p>
          <a:p>
            <a:pPr lvl="1"/>
            <a:r>
              <a:rPr lang="en-US" dirty="0"/>
              <a:t>ANSWER: girls generally tend to start earlier than boys, and boys can continue their development longer and into their 20’s.  Also, many of the changes are similar (i.e., pubic hair, growth spurts, hormonal changes etc.)</a:t>
            </a:r>
          </a:p>
          <a:p>
            <a:endParaRPr lang="en-US" dirty="0"/>
          </a:p>
          <a:p>
            <a:endParaRPr lang="en-US" dirty="0"/>
          </a:p>
        </p:txBody>
      </p:sp>
    </p:spTree>
    <p:extLst>
      <p:ext uri="{BB962C8B-B14F-4D97-AF65-F5344CB8AC3E}">
        <p14:creationId xmlns:p14="http://schemas.microsoft.com/office/powerpoint/2010/main" val="2536017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1" end="11"/>
                                            </p:txEl>
                                          </p:spTgt>
                                        </p:tgtEl>
                                        <p:attrNameLst>
                                          <p:attrName>style.visibility</p:attrName>
                                        </p:attrNameLst>
                                      </p:cBhvr>
                                      <p:to>
                                        <p:strVal val="visible"/>
                                      </p:to>
                                    </p:set>
                                    <p:anim calcmode="lin" valueType="num">
                                      <p:cBhvr additive="base">
                                        <p:cTn id="7"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2CE2C-F61D-299F-702B-35CD2895CFD5}"/>
              </a:ext>
            </a:extLst>
          </p:cNvPr>
          <p:cNvSpPr>
            <a:spLocks noGrp="1"/>
          </p:cNvSpPr>
          <p:nvPr>
            <p:ph type="title"/>
          </p:nvPr>
        </p:nvSpPr>
        <p:spPr/>
        <p:txBody>
          <a:bodyPr/>
          <a:lstStyle/>
          <a:p>
            <a:endParaRPr lang="en-US"/>
          </a:p>
        </p:txBody>
      </p:sp>
      <p:pic>
        <p:nvPicPr>
          <p:cNvPr id="9" name="Content Placeholder 8" descr="A diagram of a timeline&#10;&#10;Description automatically generated">
            <a:extLst>
              <a:ext uri="{FF2B5EF4-FFF2-40B4-BE49-F238E27FC236}">
                <a16:creationId xmlns:a16="http://schemas.microsoft.com/office/drawing/2014/main" id="{166F539A-A3AF-4C62-9F5C-BF46C6210C06}"/>
              </a:ext>
            </a:extLst>
          </p:cNvPr>
          <p:cNvPicPr>
            <a:picLocks noGrp="1" noChangeAspect="1"/>
          </p:cNvPicPr>
          <p:nvPr>
            <p:ph idx="1"/>
          </p:nvPr>
        </p:nvPicPr>
        <p:blipFill>
          <a:blip r:embed="rId3"/>
          <a:stretch>
            <a:fillRect/>
          </a:stretch>
        </p:blipFill>
        <p:spPr>
          <a:xfrm>
            <a:off x="914400" y="0"/>
            <a:ext cx="10985863" cy="6857999"/>
          </a:xfrm>
        </p:spPr>
      </p:pic>
    </p:spTree>
    <p:extLst>
      <p:ext uri="{BB962C8B-B14F-4D97-AF65-F5344CB8AC3E}">
        <p14:creationId xmlns:p14="http://schemas.microsoft.com/office/powerpoint/2010/main" val="1057621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F40AA-69C7-9C54-BD68-41CC4137ADD9}"/>
              </a:ext>
            </a:extLst>
          </p:cNvPr>
          <p:cNvSpPr>
            <a:spLocks noGrp="1"/>
          </p:cNvSpPr>
          <p:nvPr>
            <p:ph type="title"/>
          </p:nvPr>
        </p:nvSpPr>
        <p:spPr/>
        <p:txBody>
          <a:bodyPr/>
          <a:lstStyle/>
          <a:p>
            <a:endParaRPr lang="en-US"/>
          </a:p>
        </p:txBody>
      </p:sp>
      <p:pic>
        <p:nvPicPr>
          <p:cNvPr id="5" name="Content Placeholder 4" descr="A diagram of a timeline&#10;&#10;Description automatically generated">
            <a:extLst>
              <a:ext uri="{FF2B5EF4-FFF2-40B4-BE49-F238E27FC236}">
                <a16:creationId xmlns:a16="http://schemas.microsoft.com/office/drawing/2014/main" id="{0DCC8F6F-646B-DCA0-84A1-9FAE3EC44B02}"/>
              </a:ext>
            </a:extLst>
          </p:cNvPr>
          <p:cNvPicPr>
            <a:picLocks noGrp="1" noChangeAspect="1"/>
          </p:cNvPicPr>
          <p:nvPr>
            <p:ph idx="1"/>
          </p:nvPr>
        </p:nvPicPr>
        <p:blipFill>
          <a:blip r:embed="rId3"/>
          <a:stretch>
            <a:fillRect/>
          </a:stretch>
        </p:blipFill>
        <p:spPr>
          <a:xfrm>
            <a:off x="875211" y="0"/>
            <a:ext cx="11025052" cy="6852369"/>
          </a:xfrm>
        </p:spPr>
      </p:pic>
    </p:spTree>
    <p:extLst>
      <p:ext uri="{BB962C8B-B14F-4D97-AF65-F5344CB8AC3E}">
        <p14:creationId xmlns:p14="http://schemas.microsoft.com/office/powerpoint/2010/main" val="5196250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C28A5AD-FA4F-6E58-7821-E7C36F68CE4E}"/>
              </a:ext>
            </a:extLst>
          </p:cNvPr>
          <p:cNvPicPr>
            <a:picLocks noChangeAspect="1"/>
          </p:cNvPicPr>
          <p:nvPr/>
        </p:nvPicPr>
        <p:blipFill rotWithShape="1">
          <a:blip r:embed="rId3"/>
          <a:srcRect l="12891" r="15043" b="5575"/>
          <a:stretch/>
        </p:blipFill>
        <p:spPr>
          <a:xfrm>
            <a:off x="4062549" y="0"/>
            <a:ext cx="7824373" cy="6858000"/>
          </a:xfrm>
          <a:prstGeom prst="rect">
            <a:avLst/>
          </a:prstGeom>
        </p:spPr>
      </p:pic>
      <p:sp>
        <p:nvSpPr>
          <p:cNvPr id="2" name="Title 1">
            <a:extLst>
              <a:ext uri="{FF2B5EF4-FFF2-40B4-BE49-F238E27FC236}">
                <a16:creationId xmlns:a16="http://schemas.microsoft.com/office/drawing/2014/main" id="{AD627B24-5EDD-8455-DC08-2C6FA9BE03A1}"/>
              </a:ext>
            </a:extLst>
          </p:cNvPr>
          <p:cNvSpPr>
            <a:spLocks noGrp="1"/>
          </p:cNvSpPr>
          <p:nvPr>
            <p:ph type="title"/>
          </p:nvPr>
        </p:nvSpPr>
        <p:spPr>
          <a:xfrm>
            <a:off x="901337" y="382385"/>
            <a:ext cx="10178322" cy="1492132"/>
          </a:xfrm>
        </p:spPr>
        <p:txBody>
          <a:bodyPr/>
          <a:lstStyle/>
          <a:p>
            <a:r>
              <a:rPr lang="en-US" dirty="0"/>
              <a:t>Remember…</a:t>
            </a:r>
          </a:p>
        </p:txBody>
      </p:sp>
      <p:sp>
        <p:nvSpPr>
          <p:cNvPr id="3" name="Content Placeholder 2">
            <a:extLst>
              <a:ext uri="{FF2B5EF4-FFF2-40B4-BE49-F238E27FC236}">
                <a16:creationId xmlns:a16="http://schemas.microsoft.com/office/drawing/2014/main" id="{49B97F44-FD4B-D9D5-D995-59AC5463C1BA}"/>
              </a:ext>
            </a:extLst>
          </p:cNvPr>
          <p:cNvSpPr>
            <a:spLocks noGrp="1"/>
          </p:cNvSpPr>
          <p:nvPr>
            <p:ph idx="1"/>
          </p:nvPr>
        </p:nvSpPr>
        <p:spPr>
          <a:xfrm>
            <a:off x="724989" y="1677923"/>
            <a:ext cx="3513909" cy="3502152"/>
          </a:xfrm>
        </p:spPr>
        <p:txBody>
          <a:bodyPr>
            <a:normAutofit fontScale="92500" lnSpcReduction="20000"/>
          </a:bodyPr>
          <a:lstStyle/>
          <a:p>
            <a:pPr marL="0" indent="0" algn="ctr">
              <a:buNone/>
            </a:pPr>
            <a:r>
              <a:rPr lang="en-US" dirty="0">
                <a:solidFill>
                  <a:schemeClr val="tx1"/>
                </a:solidFill>
              </a:rPr>
              <a:t>Everyone has their own experience with puberty. </a:t>
            </a:r>
          </a:p>
          <a:p>
            <a:pPr marL="0" indent="0" algn="ctr">
              <a:buNone/>
            </a:pPr>
            <a:endParaRPr lang="en-US" dirty="0">
              <a:solidFill>
                <a:schemeClr val="tx1"/>
              </a:solidFill>
            </a:endParaRPr>
          </a:p>
          <a:p>
            <a:pPr marL="0" indent="0" algn="ctr">
              <a:buNone/>
            </a:pPr>
            <a:r>
              <a:rPr lang="en-US" dirty="0">
                <a:solidFill>
                  <a:schemeClr val="tx1"/>
                </a:solidFill>
              </a:rPr>
              <a:t>While it is something that everyone will go through, no two people are the same. </a:t>
            </a:r>
          </a:p>
          <a:p>
            <a:pPr marL="0" indent="0" algn="ctr">
              <a:buNone/>
            </a:pPr>
            <a:endParaRPr lang="en-US" dirty="0">
              <a:solidFill>
                <a:schemeClr val="tx1"/>
              </a:solidFill>
            </a:endParaRPr>
          </a:p>
          <a:p>
            <a:pPr marL="0" indent="0" algn="ctr">
              <a:buNone/>
            </a:pPr>
            <a:r>
              <a:rPr lang="en-AU" dirty="0">
                <a:solidFill>
                  <a:schemeClr val="tx1"/>
                </a:solidFill>
              </a:rPr>
              <a:t>Our body’s will grow and begin to develop at different rates. </a:t>
            </a:r>
          </a:p>
          <a:p>
            <a:pPr algn="ctr"/>
            <a:endParaRPr lang="en-AU" dirty="0">
              <a:solidFill>
                <a:schemeClr val="tx1"/>
              </a:solidFill>
            </a:endParaRPr>
          </a:p>
          <a:p>
            <a:pPr marL="0" indent="0" algn="ctr">
              <a:buNone/>
            </a:pPr>
            <a:r>
              <a:rPr lang="en-AU" dirty="0">
                <a:solidFill>
                  <a:schemeClr val="tx1"/>
                </a:solidFill>
              </a:rPr>
              <a:t>We are all unique. </a:t>
            </a:r>
          </a:p>
          <a:p>
            <a:pPr marL="0" indent="0">
              <a:buNone/>
            </a:pPr>
            <a:endParaRPr lang="en-US" dirty="0"/>
          </a:p>
        </p:txBody>
      </p:sp>
    </p:spTree>
    <p:extLst>
      <p:ext uri="{BB962C8B-B14F-4D97-AF65-F5344CB8AC3E}">
        <p14:creationId xmlns:p14="http://schemas.microsoft.com/office/powerpoint/2010/main" val="294219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33" name="Rectangle 1032">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35"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en-US"/>
          </a:p>
        </p:txBody>
      </p:sp>
      <p:sp>
        <p:nvSpPr>
          <p:cNvPr id="2" name="Title 1">
            <a:extLst>
              <a:ext uri="{FF2B5EF4-FFF2-40B4-BE49-F238E27FC236}">
                <a16:creationId xmlns:a16="http://schemas.microsoft.com/office/drawing/2014/main" id="{0FF3569C-3E7C-2F74-86B9-C8C32A677972}"/>
              </a:ext>
            </a:extLst>
          </p:cNvPr>
          <p:cNvSpPr>
            <a:spLocks noGrp="1"/>
          </p:cNvSpPr>
          <p:nvPr>
            <p:ph type="title"/>
          </p:nvPr>
        </p:nvSpPr>
        <p:spPr>
          <a:xfrm>
            <a:off x="8339328" y="457200"/>
            <a:ext cx="3090672" cy="1197864"/>
          </a:xfrm>
        </p:spPr>
        <p:txBody>
          <a:bodyPr anchor="b">
            <a:normAutofit/>
          </a:bodyPr>
          <a:lstStyle/>
          <a:p>
            <a:r>
              <a:rPr lang="en-US" sz="4400" dirty="0">
                <a:solidFill>
                  <a:schemeClr val="accent1"/>
                </a:solidFill>
              </a:rPr>
              <a:t>3, 2, 1 R.I.Q:</a:t>
            </a:r>
          </a:p>
        </p:txBody>
      </p:sp>
      <p:pic>
        <p:nvPicPr>
          <p:cNvPr id="1026" name="Picture 2" descr="Five Key Components Of Exit Tickets | by dem plates | Medium">
            <a:extLst>
              <a:ext uri="{FF2B5EF4-FFF2-40B4-BE49-F238E27FC236}">
                <a16:creationId xmlns:a16="http://schemas.microsoft.com/office/drawing/2014/main" id="{246744CA-4C43-8967-8D40-DCD5046059E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56" r="5548" b="-1"/>
          <a:stretch/>
        </p:blipFill>
        <p:spPr bwMode="auto">
          <a:xfrm>
            <a:off x="926927" y="1591765"/>
            <a:ext cx="5978273" cy="336378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44E2338-DF4C-09CE-CBF0-C7C4B79F0EA8}"/>
              </a:ext>
            </a:extLst>
          </p:cNvPr>
          <p:cNvSpPr>
            <a:spLocks noGrp="1"/>
          </p:cNvSpPr>
          <p:nvPr>
            <p:ph idx="1"/>
          </p:nvPr>
        </p:nvSpPr>
        <p:spPr>
          <a:xfrm>
            <a:off x="7929155" y="2176272"/>
            <a:ext cx="4088674" cy="3911019"/>
          </a:xfrm>
        </p:spPr>
        <p:txBody>
          <a:bodyPr>
            <a:normAutofit fontScale="85000" lnSpcReduction="20000"/>
          </a:bodyPr>
          <a:lstStyle/>
          <a:p>
            <a:r>
              <a:rPr lang="en-US" sz="2400" dirty="0">
                <a:solidFill>
                  <a:schemeClr val="bg1"/>
                </a:solidFill>
              </a:rPr>
              <a:t>Each person will receive a sticky note. </a:t>
            </a:r>
          </a:p>
          <a:p>
            <a:r>
              <a:rPr lang="en-US" sz="2400" dirty="0">
                <a:solidFill>
                  <a:schemeClr val="bg1"/>
                </a:solidFill>
              </a:rPr>
              <a:t>On your sticky note, complete the following:</a:t>
            </a:r>
          </a:p>
          <a:p>
            <a:pPr lvl="1"/>
            <a:r>
              <a:rPr lang="en-US" sz="2200" dirty="0">
                <a:solidFill>
                  <a:schemeClr val="bg1"/>
                </a:solidFill>
              </a:rPr>
              <a:t>- 3 x pieces of information you can RECALL from today</a:t>
            </a:r>
          </a:p>
          <a:p>
            <a:pPr lvl="1"/>
            <a:r>
              <a:rPr lang="en-US" sz="2200" dirty="0">
                <a:solidFill>
                  <a:schemeClr val="bg1"/>
                </a:solidFill>
              </a:rPr>
              <a:t>- 2 x things you found INTERESTING</a:t>
            </a:r>
          </a:p>
          <a:p>
            <a:pPr lvl="1"/>
            <a:r>
              <a:rPr lang="en-US" sz="2200" dirty="0">
                <a:solidFill>
                  <a:schemeClr val="bg1"/>
                </a:solidFill>
              </a:rPr>
              <a:t>- 1 x QUESTION you still have</a:t>
            </a:r>
          </a:p>
          <a:p>
            <a:pPr lvl="1"/>
            <a:endParaRPr lang="en-US" sz="2200" dirty="0">
              <a:solidFill>
                <a:schemeClr val="bg1"/>
              </a:solidFill>
            </a:endParaRPr>
          </a:p>
          <a:p>
            <a:r>
              <a:rPr lang="en-US" sz="2400" dirty="0">
                <a:solidFill>
                  <a:schemeClr val="bg1"/>
                </a:solidFill>
              </a:rPr>
              <a:t>Hand your note to your teacher on your way out. </a:t>
            </a:r>
          </a:p>
          <a:p>
            <a:endParaRPr lang="en-US" sz="1600" dirty="0">
              <a:solidFill>
                <a:schemeClr val="bg1"/>
              </a:solidFill>
            </a:endParaRPr>
          </a:p>
          <a:p>
            <a:endParaRPr lang="en-US" sz="1600" dirty="0">
              <a:solidFill>
                <a:schemeClr val="bg1"/>
              </a:solidFill>
            </a:endParaRPr>
          </a:p>
        </p:txBody>
      </p:sp>
    </p:spTree>
    <p:extLst>
      <p:ext uri="{BB962C8B-B14F-4D97-AF65-F5344CB8AC3E}">
        <p14:creationId xmlns:p14="http://schemas.microsoft.com/office/powerpoint/2010/main" val="741604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 name="Rectangle 11">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en-US"/>
          </a:p>
        </p:txBody>
      </p:sp>
      <p:sp>
        <p:nvSpPr>
          <p:cNvPr id="2" name="Title 1">
            <a:extLst>
              <a:ext uri="{FF2B5EF4-FFF2-40B4-BE49-F238E27FC236}">
                <a16:creationId xmlns:a16="http://schemas.microsoft.com/office/drawing/2014/main" id="{2815993E-1C20-31F0-05F9-9858E0344C2D}"/>
              </a:ext>
            </a:extLst>
          </p:cNvPr>
          <p:cNvSpPr>
            <a:spLocks noGrp="1"/>
          </p:cNvSpPr>
          <p:nvPr>
            <p:ph type="title"/>
          </p:nvPr>
        </p:nvSpPr>
        <p:spPr>
          <a:xfrm>
            <a:off x="8339328" y="0"/>
            <a:ext cx="3719322" cy="1197864"/>
          </a:xfrm>
        </p:spPr>
        <p:txBody>
          <a:bodyPr anchor="b">
            <a:normAutofit/>
          </a:bodyPr>
          <a:lstStyle/>
          <a:p>
            <a:r>
              <a:rPr lang="en-US" sz="3600" dirty="0">
                <a:solidFill>
                  <a:schemeClr val="accent1"/>
                </a:solidFill>
              </a:rPr>
              <a:t>Today’s focus</a:t>
            </a:r>
          </a:p>
        </p:txBody>
      </p:sp>
      <p:pic>
        <p:nvPicPr>
          <p:cNvPr id="5" name="Picture 4" descr="Calendar on table">
            <a:extLst>
              <a:ext uri="{FF2B5EF4-FFF2-40B4-BE49-F238E27FC236}">
                <a16:creationId xmlns:a16="http://schemas.microsoft.com/office/drawing/2014/main" id="{DDC6B58D-BD1D-E68D-A1D8-64061B0F3632}"/>
              </a:ext>
            </a:extLst>
          </p:cNvPr>
          <p:cNvPicPr>
            <a:picLocks noChangeAspect="1"/>
          </p:cNvPicPr>
          <p:nvPr/>
        </p:nvPicPr>
        <p:blipFill rotWithShape="1">
          <a:blip r:embed="rId2"/>
          <a:srcRect r="33825" b="-1"/>
          <a:stretch/>
        </p:blipFill>
        <p:spPr>
          <a:xfrm>
            <a:off x="1308551" y="643464"/>
            <a:ext cx="5215024" cy="5260391"/>
          </a:xfrm>
          <a:prstGeom prst="rect">
            <a:avLst/>
          </a:prstGeom>
        </p:spPr>
      </p:pic>
      <p:sp>
        <p:nvSpPr>
          <p:cNvPr id="3" name="Content Placeholder 2">
            <a:extLst>
              <a:ext uri="{FF2B5EF4-FFF2-40B4-BE49-F238E27FC236}">
                <a16:creationId xmlns:a16="http://schemas.microsoft.com/office/drawing/2014/main" id="{C0BDB9DB-B874-766C-EC3B-6CFF028BF1F5}"/>
              </a:ext>
            </a:extLst>
          </p:cNvPr>
          <p:cNvSpPr>
            <a:spLocks noGrp="1"/>
          </p:cNvSpPr>
          <p:nvPr>
            <p:ph idx="1"/>
          </p:nvPr>
        </p:nvSpPr>
        <p:spPr>
          <a:xfrm>
            <a:off x="7872413" y="1655064"/>
            <a:ext cx="4186235" cy="4745735"/>
          </a:xfrm>
        </p:spPr>
        <p:txBody>
          <a:bodyPr>
            <a:normAutofit/>
          </a:bodyPr>
          <a:lstStyle/>
          <a:p>
            <a:pPr marL="342900" indent="-342900">
              <a:buClr>
                <a:schemeClr val="bg1"/>
              </a:buClr>
              <a:buFont typeface="Arial" panose="020B0604020202020204" pitchFamily="34" charset="0"/>
              <a:buChar char="•"/>
            </a:pPr>
            <a:r>
              <a:rPr lang="en-US" dirty="0">
                <a:solidFill>
                  <a:schemeClr val="bg1"/>
                </a:solidFill>
              </a:rPr>
              <a:t>Identify skills, emotions and items necessary to survive puberty.</a:t>
            </a:r>
          </a:p>
          <a:p>
            <a:pPr marL="342900" indent="-342900">
              <a:buClr>
                <a:schemeClr val="bg1"/>
              </a:buClr>
              <a:buFont typeface="Arial" panose="020B0604020202020204" pitchFamily="34" charset="0"/>
              <a:buChar char="•"/>
            </a:pPr>
            <a:endParaRPr lang="en-US" dirty="0">
              <a:solidFill>
                <a:schemeClr val="bg1"/>
              </a:solidFill>
            </a:endParaRPr>
          </a:p>
          <a:p>
            <a:pPr marL="342900" indent="-342900">
              <a:buClr>
                <a:schemeClr val="bg1"/>
              </a:buClr>
              <a:buFont typeface="Arial" panose="020B0604020202020204" pitchFamily="34" charset="0"/>
              <a:buChar char="•"/>
            </a:pPr>
            <a:r>
              <a:rPr lang="en-US" dirty="0">
                <a:solidFill>
                  <a:schemeClr val="bg1"/>
                </a:solidFill>
              </a:rPr>
              <a:t>Define hormones, primary and secondary sex characteristics.</a:t>
            </a:r>
          </a:p>
          <a:p>
            <a:pPr marL="342900" indent="-342900">
              <a:buClr>
                <a:schemeClr val="bg1"/>
              </a:buClr>
              <a:buFont typeface="Arial" panose="020B0604020202020204" pitchFamily="34" charset="0"/>
              <a:buChar char="•"/>
            </a:pPr>
            <a:endParaRPr lang="en-US" dirty="0">
              <a:solidFill>
                <a:schemeClr val="bg1"/>
              </a:solidFill>
            </a:endParaRPr>
          </a:p>
          <a:p>
            <a:pPr marL="342900" indent="-342900">
              <a:buClr>
                <a:schemeClr val="bg1"/>
              </a:buClr>
              <a:buFont typeface="Arial" panose="020B0604020202020204" pitchFamily="34" charset="0"/>
              <a:buChar char="•"/>
            </a:pPr>
            <a:r>
              <a:rPr lang="en-US" dirty="0">
                <a:solidFill>
                  <a:schemeClr val="bg1"/>
                </a:solidFill>
              </a:rPr>
              <a:t>Identify the main male and female sex hormones. </a:t>
            </a:r>
          </a:p>
          <a:p>
            <a:pPr marL="342900" indent="-342900">
              <a:buClr>
                <a:schemeClr val="bg1"/>
              </a:buClr>
              <a:buFont typeface="Arial" panose="020B0604020202020204" pitchFamily="34" charset="0"/>
              <a:buChar char="•"/>
            </a:pPr>
            <a:endParaRPr lang="en-US" dirty="0">
              <a:solidFill>
                <a:schemeClr val="bg1"/>
              </a:solidFill>
            </a:endParaRPr>
          </a:p>
          <a:p>
            <a:pPr marL="342900" indent="-342900">
              <a:buClr>
                <a:schemeClr val="bg1"/>
              </a:buClr>
              <a:buFont typeface="Arial" panose="020B0604020202020204" pitchFamily="34" charset="0"/>
              <a:buChar char="•"/>
            </a:pPr>
            <a:r>
              <a:rPr lang="en-US" dirty="0">
                <a:solidFill>
                  <a:schemeClr val="bg1"/>
                </a:solidFill>
              </a:rPr>
              <a:t>Create a timeline summary of the changes that occur during puberty.</a:t>
            </a:r>
          </a:p>
          <a:p>
            <a:pPr marL="342900" indent="-342900">
              <a:buClr>
                <a:schemeClr val="bg1"/>
              </a:buClr>
              <a:buFont typeface="Arial" panose="020B0604020202020204" pitchFamily="34" charset="0"/>
              <a:buChar char="•"/>
            </a:pPr>
            <a:endParaRPr lang="en-US" dirty="0">
              <a:solidFill>
                <a:schemeClr val="bg1"/>
              </a:solidFill>
            </a:endParaRPr>
          </a:p>
          <a:p>
            <a:pPr marL="342900" indent="-342900">
              <a:buClr>
                <a:schemeClr val="bg1"/>
              </a:buClr>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3888648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txBody>
          <a:bodyPr/>
          <a:lstStyle/>
          <a:p>
            <a:endParaRPr lang="en-US"/>
          </a:p>
        </p:txBody>
      </p:sp>
      <p:sp>
        <p:nvSpPr>
          <p:cNvPr id="12" name="Rectangle 11">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2A42EE89-46A6-4616-987D-6468BC7074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45A29992-9794-4D64-AB37-EA803ED6C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5653089" y="319086"/>
            <a:ext cx="885825" cy="12192000"/>
          </a:xfrm>
          <a:custGeom>
            <a:avLst/>
            <a:gdLst>
              <a:gd name="connsiteX0" fmla="*/ 885825 w 885825"/>
              <a:gd name="connsiteY0" fmla="*/ 6098626 h 12192000"/>
              <a:gd name="connsiteX1" fmla="*/ 882650 w 885825"/>
              <a:gd name="connsiteY1" fmla="*/ 6166889 h 12192000"/>
              <a:gd name="connsiteX2" fmla="*/ 876300 w 885825"/>
              <a:gd name="connsiteY2" fmla="*/ 6227214 h 12192000"/>
              <a:gd name="connsiteX3" fmla="*/ 865188 w 885825"/>
              <a:gd name="connsiteY3" fmla="*/ 6279601 h 12192000"/>
              <a:gd name="connsiteX4" fmla="*/ 849313 w 885825"/>
              <a:gd name="connsiteY4" fmla="*/ 6325639 h 12192000"/>
              <a:gd name="connsiteX5" fmla="*/ 833438 w 885825"/>
              <a:gd name="connsiteY5" fmla="*/ 6366914 h 12192000"/>
              <a:gd name="connsiteX6" fmla="*/ 817563 w 885825"/>
              <a:gd name="connsiteY6" fmla="*/ 6403426 h 12192000"/>
              <a:gd name="connsiteX7" fmla="*/ 798513 w 885825"/>
              <a:gd name="connsiteY7" fmla="*/ 6441526 h 12192000"/>
              <a:gd name="connsiteX8" fmla="*/ 779463 w 885825"/>
              <a:gd name="connsiteY8" fmla="*/ 6479626 h 12192000"/>
              <a:gd name="connsiteX9" fmla="*/ 760413 w 885825"/>
              <a:gd name="connsiteY9" fmla="*/ 6516139 h 12192000"/>
              <a:gd name="connsiteX10" fmla="*/ 744538 w 885825"/>
              <a:gd name="connsiteY10" fmla="*/ 6557414 h 12192000"/>
              <a:gd name="connsiteX11" fmla="*/ 730250 w 885825"/>
              <a:gd name="connsiteY11" fmla="*/ 6603451 h 12192000"/>
              <a:gd name="connsiteX12" fmla="*/ 719138 w 885825"/>
              <a:gd name="connsiteY12" fmla="*/ 6655839 h 12192000"/>
              <a:gd name="connsiteX13" fmla="*/ 711200 w 885825"/>
              <a:gd name="connsiteY13" fmla="*/ 6716164 h 12192000"/>
              <a:gd name="connsiteX14" fmla="*/ 709613 w 885825"/>
              <a:gd name="connsiteY14" fmla="*/ 6784426 h 12192000"/>
              <a:gd name="connsiteX15" fmla="*/ 711200 w 885825"/>
              <a:gd name="connsiteY15" fmla="*/ 6852689 h 12192000"/>
              <a:gd name="connsiteX16" fmla="*/ 719138 w 885825"/>
              <a:gd name="connsiteY16" fmla="*/ 6913014 h 12192000"/>
              <a:gd name="connsiteX17" fmla="*/ 730250 w 885825"/>
              <a:gd name="connsiteY17" fmla="*/ 6965401 h 12192000"/>
              <a:gd name="connsiteX18" fmla="*/ 744538 w 885825"/>
              <a:gd name="connsiteY18" fmla="*/ 7011439 h 12192000"/>
              <a:gd name="connsiteX19" fmla="*/ 760413 w 885825"/>
              <a:gd name="connsiteY19" fmla="*/ 7052714 h 12192000"/>
              <a:gd name="connsiteX20" fmla="*/ 779463 w 885825"/>
              <a:gd name="connsiteY20" fmla="*/ 7089226 h 12192000"/>
              <a:gd name="connsiteX21" fmla="*/ 798513 w 885825"/>
              <a:gd name="connsiteY21" fmla="*/ 7127326 h 12192000"/>
              <a:gd name="connsiteX22" fmla="*/ 817563 w 885825"/>
              <a:gd name="connsiteY22" fmla="*/ 7165426 h 12192000"/>
              <a:gd name="connsiteX23" fmla="*/ 833438 w 885825"/>
              <a:gd name="connsiteY23" fmla="*/ 7201939 h 12192000"/>
              <a:gd name="connsiteX24" fmla="*/ 849313 w 885825"/>
              <a:gd name="connsiteY24" fmla="*/ 7243214 h 12192000"/>
              <a:gd name="connsiteX25" fmla="*/ 865188 w 885825"/>
              <a:gd name="connsiteY25" fmla="*/ 7289251 h 12192000"/>
              <a:gd name="connsiteX26" fmla="*/ 876300 w 885825"/>
              <a:gd name="connsiteY26" fmla="*/ 7341639 h 12192000"/>
              <a:gd name="connsiteX27" fmla="*/ 882650 w 885825"/>
              <a:gd name="connsiteY27" fmla="*/ 7401964 h 12192000"/>
              <a:gd name="connsiteX28" fmla="*/ 885825 w 885825"/>
              <a:gd name="connsiteY28" fmla="*/ 7470226 h 12192000"/>
              <a:gd name="connsiteX29" fmla="*/ 882650 w 885825"/>
              <a:gd name="connsiteY29" fmla="*/ 7538489 h 12192000"/>
              <a:gd name="connsiteX30" fmla="*/ 876300 w 885825"/>
              <a:gd name="connsiteY30" fmla="*/ 7598814 h 12192000"/>
              <a:gd name="connsiteX31" fmla="*/ 865188 w 885825"/>
              <a:gd name="connsiteY31" fmla="*/ 7651201 h 12192000"/>
              <a:gd name="connsiteX32" fmla="*/ 849313 w 885825"/>
              <a:gd name="connsiteY32" fmla="*/ 7697239 h 12192000"/>
              <a:gd name="connsiteX33" fmla="*/ 833438 w 885825"/>
              <a:gd name="connsiteY33" fmla="*/ 7738514 h 12192000"/>
              <a:gd name="connsiteX34" fmla="*/ 817563 w 885825"/>
              <a:gd name="connsiteY34" fmla="*/ 7775026 h 12192000"/>
              <a:gd name="connsiteX35" fmla="*/ 798513 w 885825"/>
              <a:gd name="connsiteY35" fmla="*/ 7813126 h 12192000"/>
              <a:gd name="connsiteX36" fmla="*/ 779463 w 885825"/>
              <a:gd name="connsiteY36" fmla="*/ 7851226 h 12192000"/>
              <a:gd name="connsiteX37" fmla="*/ 760413 w 885825"/>
              <a:gd name="connsiteY37" fmla="*/ 7887739 h 12192000"/>
              <a:gd name="connsiteX38" fmla="*/ 744538 w 885825"/>
              <a:gd name="connsiteY38" fmla="*/ 7929014 h 12192000"/>
              <a:gd name="connsiteX39" fmla="*/ 730250 w 885825"/>
              <a:gd name="connsiteY39" fmla="*/ 7975051 h 12192000"/>
              <a:gd name="connsiteX40" fmla="*/ 719138 w 885825"/>
              <a:gd name="connsiteY40" fmla="*/ 8027439 h 12192000"/>
              <a:gd name="connsiteX41" fmla="*/ 711200 w 885825"/>
              <a:gd name="connsiteY41" fmla="*/ 8087764 h 12192000"/>
              <a:gd name="connsiteX42" fmla="*/ 709613 w 885825"/>
              <a:gd name="connsiteY42" fmla="*/ 8156026 h 12192000"/>
              <a:gd name="connsiteX43" fmla="*/ 711200 w 885825"/>
              <a:gd name="connsiteY43" fmla="*/ 8224289 h 12192000"/>
              <a:gd name="connsiteX44" fmla="*/ 719138 w 885825"/>
              <a:gd name="connsiteY44" fmla="*/ 8284614 h 12192000"/>
              <a:gd name="connsiteX45" fmla="*/ 730250 w 885825"/>
              <a:gd name="connsiteY45" fmla="*/ 8337001 h 12192000"/>
              <a:gd name="connsiteX46" fmla="*/ 744538 w 885825"/>
              <a:gd name="connsiteY46" fmla="*/ 8383039 h 12192000"/>
              <a:gd name="connsiteX47" fmla="*/ 760413 w 885825"/>
              <a:gd name="connsiteY47" fmla="*/ 8424314 h 12192000"/>
              <a:gd name="connsiteX48" fmla="*/ 779463 w 885825"/>
              <a:gd name="connsiteY48" fmla="*/ 8460826 h 12192000"/>
              <a:gd name="connsiteX49" fmla="*/ 798513 w 885825"/>
              <a:gd name="connsiteY49" fmla="*/ 8498926 h 12192000"/>
              <a:gd name="connsiteX50" fmla="*/ 817563 w 885825"/>
              <a:gd name="connsiteY50" fmla="*/ 8537026 h 12192000"/>
              <a:gd name="connsiteX51" fmla="*/ 833438 w 885825"/>
              <a:gd name="connsiteY51" fmla="*/ 8573540 h 12192000"/>
              <a:gd name="connsiteX52" fmla="*/ 849313 w 885825"/>
              <a:gd name="connsiteY52" fmla="*/ 8614814 h 12192000"/>
              <a:gd name="connsiteX53" fmla="*/ 865188 w 885825"/>
              <a:gd name="connsiteY53" fmla="*/ 8660852 h 12192000"/>
              <a:gd name="connsiteX54" fmla="*/ 876300 w 885825"/>
              <a:gd name="connsiteY54" fmla="*/ 8713240 h 12192000"/>
              <a:gd name="connsiteX55" fmla="*/ 882650 w 885825"/>
              <a:gd name="connsiteY55" fmla="*/ 8773564 h 12192000"/>
              <a:gd name="connsiteX56" fmla="*/ 885825 w 885825"/>
              <a:gd name="connsiteY56" fmla="*/ 8840240 h 12192000"/>
              <a:gd name="connsiteX57" fmla="*/ 882650 w 885825"/>
              <a:gd name="connsiteY57" fmla="*/ 8910090 h 12192000"/>
              <a:gd name="connsiteX58" fmla="*/ 876300 w 885825"/>
              <a:gd name="connsiteY58" fmla="*/ 8970414 h 12192000"/>
              <a:gd name="connsiteX59" fmla="*/ 865188 w 885825"/>
              <a:gd name="connsiteY59" fmla="*/ 9022802 h 12192000"/>
              <a:gd name="connsiteX60" fmla="*/ 849313 w 885825"/>
              <a:gd name="connsiteY60" fmla="*/ 9068840 h 12192000"/>
              <a:gd name="connsiteX61" fmla="*/ 833438 w 885825"/>
              <a:gd name="connsiteY61" fmla="*/ 9110114 h 12192000"/>
              <a:gd name="connsiteX62" fmla="*/ 817563 w 885825"/>
              <a:gd name="connsiteY62" fmla="*/ 9146628 h 12192000"/>
              <a:gd name="connsiteX63" fmla="*/ 798513 w 885825"/>
              <a:gd name="connsiteY63" fmla="*/ 9184728 h 12192000"/>
              <a:gd name="connsiteX64" fmla="*/ 779463 w 885825"/>
              <a:gd name="connsiteY64" fmla="*/ 9222828 h 12192000"/>
              <a:gd name="connsiteX65" fmla="*/ 760413 w 885825"/>
              <a:gd name="connsiteY65" fmla="*/ 9259340 h 12192000"/>
              <a:gd name="connsiteX66" fmla="*/ 744538 w 885825"/>
              <a:gd name="connsiteY66" fmla="*/ 9300614 h 12192000"/>
              <a:gd name="connsiteX67" fmla="*/ 730250 w 885825"/>
              <a:gd name="connsiteY67" fmla="*/ 9346652 h 12192000"/>
              <a:gd name="connsiteX68" fmla="*/ 719138 w 885825"/>
              <a:gd name="connsiteY68" fmla="*/ 9399040 h 12192000"/>
              <a:gd name="connsiteX69" fmla="*/ 711200 w 885825"/>
              <a:gd name="connsiteY69" fmla="*/ 9459364 h 12192000"/>
              <a:gd name="connsiteX70" fmla="*/ 709613 w 885825"/>
              <a:gd name="connsiteY70" fmla="*/ 9527628 h 12192000"/>
              <a:gd name="connsiteX71" fmla="*/ 711200 w 885825"/>
              <a:gd name="connsiteY71" fmla="*/ 9595890 h 12192000"/>
              <a:gd name="connsiteX72" fmla="*/ 719138 w 885825"/>
              <a:gd name="connsiteY72" fmla="*/ 9656214 h 12192000"/>
              <a:gd name="connsiteX73" fmla="*/ 730250 w 885825"/>
              <a:gd name="connsiteY73" fmla="*/ 9708602 h 12192000"/>
              <a:gd name="connsiteX74" fmla="*/ 744538 w 885825"/>
              <a:gd name="connsiteY74" fmla="*/ 9754640 h 12192000"/>
              <a:gd name="connsiteX75" fmla="*/ 760413 w 885825"/>
              <a:gd name="connsiteY75" fmla="*/ 9795914 h 12192000"/>
              <a:gd name="connsiteX76" fmla="*/ 779463 w 885825"/>
              <a:gd name="connsiteY76" fmla="*/ 9832428 h 12192000"/>
              <a:gd name="connsiteX77" fmla="*/ 817563 w 885825"/>
              <a:gd name="connsiteY77" fmla="*/ 9908628 h 12192000"/>
              <a:gd name="connsiteX78" fmla="*/ 833438 w 885825"/>
              <a:gd name="connsiteY78" fmla="*/ 9945140 h 12192000"/>
              <a:gd name="connsiteX79" fmla="*/ 849313 w 885825"/>
              <a:gd name="connsiteY79" fmla="*/ 9986414 h 12192000"/>
              <a:gd name="connsiteX80" fmla="*/ 865188 w 885825"/>
              <a:gd name="connsiteY80" fmla="*/ 10032452 h 12192000"/>
              <a:gd name="connsiteX81" fmla="*/ 876300 w 885825"/>
              <a:gd name="connsiteY81" fmla="*/ 10084840 h 12192000"/>
              <a:gd name="connsiteX82" fmla="*/ 882650 w 885825"/>
              <a:gd name="connsiteY82" fmla="*/ 10145164 h 12192000"/>
              <a:gd name="connsiteX83" fmla="*/ 885825 w 885825"/>
              <a:gd name="connsiteY83" fmla="*/ 10213428 h 12192000"/>
              <a:gd name="connsiteX84" fmla="*/ 882650 w 885825"/>
              <a:gd name="connsiteY84" fmla="*/ 10281690 h 12192000"/>
              <a:gd name="connsiteX85" fmla="*/ 876300 w 885825"/>
              <a:gd name="connsiteY85" fmla="*/ 10342014 h 12192000"/>
              <a:gd name="connsiteX86" fmla="*/ 865188 w 885825"/>
              <a:gd name="connsiteY86" fmla="*/ 10394402 h 12192000"/>
              <a:gd name="connsiteX87" fmla="*/ 849313 w 885825"/>
              <a:gd name="connsiteY87" fmla="*/ 10440440 h 12192000"/>
              <a:gd name="connsiteX88" fmla="*/ 833438 w 885825"/>
              <a:gd name="connsiteY88" fmla="*/ 10481714 h 12192000"/>
              <a:gd name="connsiteX89" fmla="*/ 817563 w 885825"/>
              <a:gd name="connsiteY89" fmla="*/ 10518228 h 12192000"/>
              <a:gd name="connsiteX90" fmla="*/ 798513 w 885825"/>
              <a:gd name="connsiteY90" fmla="*/ 10556328 h 12192000"/>
              <a:gd name="connsiteX91" fmla="*/ 779463 w 885825"/>
              <a:gd name="connsiteY91" fmla="*/ 10594428 h 12192000"/>
              <a:gd name="connsiteX92" fmla="*/ 760413 w 885825"/>
              <a:gd name="connsiteY92" fmla="*/ 10630940 h 12192000"/>
              <a:gd name="connsiteX93" fmla="*/ 744538 w 885825"/>
              <a:gd name="connsiteY93" fmla="*/ 10672214 h 12192000"/>
              <a:gd name="connsiteX94" fmla="*/ 730250 w 885825"/>
              <a:gd name="connsiteY94" fmla="*/ 10718252 h 12192000"/>
              <a:gd name="connsiteX95" fmla="*/ 719138 w 885825"/>
              <a:gd name="connsiteY95" fmla="*/ 10770640 h 12192000"/>
              <a:gd name="connsiteX96" fmla="*/ 711200 w 885825"/>
              <a:gd name="connsiteY96" fmla="*/ 10830964 h 12192000"/>
              <a:gd name="connsiteX97" fmla="*/ 709613 w 885825"/>
              <a:gd name="connsiteY97" fmla="*/ 10899228 h 12192000"/>
              <a:gd name="connsiteX98" fmla="*/ 711200 w 885825"/>
              <a:gd name="connsiteY98" fmla="*/ 10967490 h 12192000"/>
              <a:gd name="connsiteX99" fmla="*/ 719138 w 885825"/>
              <a:gd name="connsiteY99" fmla="*/ 11027814 h 12192000"/>
              <a:gd name="connsiteX100" fmla="*/ 730250 w 885825"/>
              <a:gd name="connsiteY100" fmla="*/ 11080202 h 12192000"/>
              <a:gd name="connsiteX101" fmla="*/ 744538 w 885825"/>
              <a:gd name="connsiteY101" fmla="*/ 11126240 h 12192000"/>
              <a:gd name="connsiteX102" fmla="*/ 760413 w 885825"/>
              <a:gd name="connsiteY102" fmla="*/ 11167514 h 12192000"/>
              <a:gd name="connsiteX103" fmla="*/ 779463 w 885825"/>
              <a:gd name="connsiteY103" fmla="*/ 11204028 h 12192000"/>
              <a:gd name="connsiteX104" fmla="*/ 798513 w 885825"/>
              <a:gd name="connsiteY104" fmla="*/ 11242128 h 12192000"/>
              <a:gd name="connsiteX105" fmla="*/ 817563 w 885825"/>
              <a:gd name="connsiteY105" fmla="*/ 11280228 h 12192000"/>
              <a:gd name="connsiteX106" fmla="*/ 833438 w 885825"/>
              <a:gd name="connsiteY106" fmla="*/ 11316740 h 12192000"/>
              <a:gd name="connsiteX107" fmla="*/ 849313 w 885825"/>
              <a:gd name="connsiteY107" fmla="*/ 11358014 h 12192000"/>
              <a:gd name="connsiteX108" fmla="*/ 865188 w 885825"/>
              <a:gd name="connsiteY108" fmla="*/ 11404052 h 12192000"/>
              <a:gd name="connsiteX109" fmla="*/ 876300 w 885825"/>
              <a:gd name="connsiteY109" fmla="*/ 11456440 h 12192000"/>
              <a:gd name="connsiteX110" fmla="*/ 882650 w 885825"/>
              <a:gd name="connsiteY110" fmla="*/ 11516764 h 12192000"/>
              <a:gd name="connsiteX111" fmla="*/ 885825 w 885825"/>
              <a:gd name="connsiteY111" fmla="*/ 11585028 h 12192000"/>
              <a:gd name="connsiteX112" fmla="*/ 882650 w 885825"/>
              <a:gd name="connsiteY112" fmla="*/ 11653290 h 12192000"/>
              <a:gd name="connsiteX113" fmla="*/ 876300 w 885825"/>
              <a:gd name="connsiteY113" fmla="*/ 11713614 h 12192000"/>
              <a:gd name="connsiteX114" fmla="*/ 865188 w 885825"/>
              <a:gd name="connsiteY114" fmla="*/ 11766002 h 12192000"/>
              <a:gd name="connsiteX115" fmla="*/ 849313 w 885825"/>
              <a:gd name="connsiteY115" fmla="*/ 11812040 h 12192000"/>
              <a:gd name="connsiteX116" fmla="*/ 833438 w 885825"/>
              <a:gd name="connsiteY116" fmla="*/ 11853314 h 12192000"/>
              <a:gd name="connsiteX117" fmla="*/ 817563 w 885825"/>
              <a:gd name="connsiteY117" fmla="*/ 11889828 h 12192000"/>
              <a:gd name="connsiteX118" fmla="*/ 798513 w 885825"/>
              <a:gd name="connsiteY118" fmla="*/ 11927928 h 12192000"/>
              <a:gd name="connsiteX119" fmla="*/ 779463 w 885825"/>
              <a:gd name="connsiteY119" fmla="*/ 11966028 h 12192000"/>
              <a:gd name="connsiteX120" fmla="*/ 760413 w 885825"/>
              <a:gd name="connsiteY120" fmla="*/ 12002540 h 12192000"/>
              <a:gd name="connsiteX121" fmla="*/ 744538 w 885825"/>
              <a:gd name="connsiteY121" fmla="*/ 12043814 h 12192000"/>
              <a:gd name="connsiteX122" fmla="*/ 730250 w 885825"/>
              <a:gd name="connsiteY122" fmla="*/ 12089852 h 12192000"/>
              <a:gd name="connsiteX123" fmla="*/ 719138 w 885825"/>
              <a:gd name="connsiteY123" fmla="*/ 12142240 h 12192000"/>
              <a:gd name="connsiteX124" fmla="*/ 712590 w 885825"/>
              <a:gd name="connsiteY124" fmla="*/ 12192000 h 12192000"/>
              <a:gd name="connsiteX125" fmla="*/ 0 w 885825"/>
              <a:gd name="connsiteY125" fmla="*/ 12192000 h 12192000"/>
              <a:gd name="connsiteX126" fmla="*/ 0 w 885825"/>
              <a:gd name="connsiteY126" fmla="*/ 6779170 h 12192000"/>
              <a:gd name="connsiteX127" fmla="*/ 0 w 885825"/>
              <a:gd name="connsiteY127" fmla="*/ 6779170 h 12192000"/>
              <a:gd name="connsiteX128" fmla="*/ 0 w 885825"/>
              <a:gd name="connsiteY128" fmla="*/ 0 h 12192000"/>
              <a:gd name="connsiteX129" fmla="*/ 712590 w 885825"/>
              <a:gd name="connsiteY129" fmla="*/ 0 h 12192000"/>
              <a:gd name="connsiteX130" fmla="*/ 719137 w 885825"/>
              <a:gd name="connsiteY130" fmla="*/ 49758 h 12192000"/>
              <a:gd name="connsiteX131" fmla="*/ 730249 w 885825"/>
              <a:gd name="connsiteY131" fmla="*/ 102145 h 12192000"/>
              <a:gd name="connsiteX132" fmla="*/ 744537 w 885825"/>
              <a:gd name="connsiteY132" fmla="*/ 148183 h 12192000"/>
              <a:gd name="connsiteX133" fmla="*/ 760412 w 885825"/>
              <a:gd name="connsiteY133" fmla="*/ 189458 h 12192000"/>
              <a:gd name="connsiteX134" fmla="*/ 779462 w 885825"/>
              <a:gd name="connsiteY134" fmla="*/ 225970 h 12192000"/>
              <a:gd name="connsiteX135" fmla="*/ 798512 w 885825"/>
              <a:gd name="connsiteY135" fmla="*/ 264070 h 12192000"/>
              <a:gd name="connsiteX136" fmla="*/ 817562 w 885825"/>
              <a:gd name="connsiteY136" fmla="*/ 302170 h 12192000"/>
              <a:gd name="connsiteX137" fmla="*/ 833437 w 885825"/>
              <a:gd name="connsiteY137" fmla="*/ 338683 h 12192000"/>
              <a:gd name="connsiteX138" fmla="*/ 849312 w 885825"/>
              <a:gd name="connsiteY138" fmla="*/ 379958 h 12192000"/>
              <a:gd name="connsiteX139" fmla="*/ 865187 w 885825"/>
              <a:gd name="connsiteY139" fmla="*/ 425995 h 12192000"/>
              <a:gd name="connsiteX140" fmla="*/ 876299 w 885825"/>
              <a:gd name="connsiteY140" fmla="*/ 478383 h 12192000"/>
              <a:gd name="connsiteX141" fmla="*/ 882649 w 885825"/>
              <a:gd name="connsiteY141" fmla="*/ 538708 h 12192000"/>
              <a:gd name="connsiteX142" fmla="*/ 885824 w 885825"/>
              <a:gd name="connsiteY142" fmla="*/ 606970 h 12192000"/>
              <a:gd name="connsiteX143" fmla="*/ 882649 w 885825"/>
              <a:gd name="connsiteY143" fmla="*/ 675233 h 12192000"/>
              <a:gd name="connsiteX144" fmla="*/ 876299 w 885825"/>
              <a:gd name="connsiteY144" fmla="*/ 735558 h 12192000"/>
              <a:gd name="connsiteX145" fmla="*/ 865187 w 885825"/>
              <a:gd name="connsiteY145" fmla="*/ 787945 h 12192000"/>
              <a:gd name="connsiteX146" fmla="*/ 849312 w 885825"/>
              <a:gd name="connsiteY146" fmla="*/ 833983 h 12192000"/>
              <a:gd name="connsiteX147" fmla="*/ 833437 w 885825"/>
              <a:gd name="connsiteY147" fmla="*/ 875258 h 12192000"/>
              <a:gd name="connsiteX148" fmla="*/ 817562 w 885825"/>
              <a:gd name="connsiteY148" fmla="*/ 911770 h 12192000"/>
              <a:gd name="connsiteX149" fmla="*/ 798512 w 885825"/>
              <a:gd name="connsiteY149" fmla="*/ 949870 h 12192000"/>
              <a:gd name="connsiteX150" fmla="*/ 779462 w 885825"/>
              <a:gd name="connsiteY150" fmla="*/ 987970 h 12192000"/>
              <a:gd name="connsiteX151" fmla="*/ 760412 w 885825"/>
              <a:gd name="connsiteY151" fmla="*/ 1024483 h 12192000"/>
              <a:gd name="connsiteX152" fmla="*/ 744537 w 885825"/>
              <a:gd name="connsiteY152" fmla="*/ 1065758 h 12192000"/>
              <a:gd name="connsiteX153" fmla="*/ 730249 w 885825"/>
              <a:gd name="connsiteY153" fmla="*/ 1111795 h 12192000"/>
              <a:gd name="connsiteX154" fmla="*/ 719137 w 885825"/>
              <a:gd name="connsiteY154" fmla="*/ 1164183 h 12192000"/>
              <a:gd name="connsiteX155" fmla="*/ 711199 w 885825"/>
              <a:gd name="connsiteY155" fmla="*/ 1224508 h 12192000"/>
              <a:gd name="connsiteX156" fmla="*/ 709612 w 885825"/>
              <a:gd name="connsiteY156" fmla="*/ 1292770 h 12192000"/>
              <a:gd name="connsiteX157" fmla="*/ 711199 w 885825"/>
              <a:gd name="connsiteY157" fmla="*/ 1361033 h 12192000"/>
              <a:gd name="connsiteX158" fmla="*/ 719137 w 885825"/>
              <a:gd name="connsiteY158" fmla="*/ 1421358 h 12192000"/>
              <a:gd name="connsiteX159" fmla="*/ 730249 w 885825"/>
              <a:gd name="connsiteY159" fmla="*/ 1473745 h 12192000"/>
              <a:gd name="connsiteX160" fmla="*/ 744537 w 885825"/>
              <a:gd name="connsiteY160" fmla="*/ 1519783 h 12192000"/>
              <a:gd name="connsiteX161" fmla="*/ 760412 w 885825"/>
              <a:gd name="connsiteY161" fmla="*/ 1561058 h 12192000"/>
              <a:gd name="connsiteX162" fmla="*/ 779462 w 885825"/>
              <a:gd name="connsiteY162" fmla="*/ 1597570 h 12192000"/>
              <a:gd name="connsiteX163" fmla="*/ 798512 w 885825"/>
              <a:gd name="connsiteY163" fmla="*/ 1635670 h 12192000"/>
              <a:gd name="connsiteX164" fmla="*/ 817562 w 885825"/>
              <a:gd name="connsiteY164" fmla="*/ 1673770 h 12192000"/>
              <a:gd name="connsiteX165" fmla="*/ 833437 w 885825"/>
              <a:gd name="connsiteY165" fmla="*/ 1710283 h 12192000"/>
              <a:gd name="connsiteX166" fmla="*/ 849312 w 885825"/>
              <a:gd name="connsiteY166" fmla="*/ 1751558 h 12192000"/>
              <a:gd name="connsiteX167" fmla="*/ 865187 w 885825"/>
              <a:gd name="connsiteY167" fmla="*/ 1797595 h 12192000"/>
              <a:gd name="connsiteX168" fmla="*/ 876299 w 885825"/>
              <a:gd name="connsiteY168" fmla="*/ 1849983 h 12192000"/>
              <a:gd name="connsiteX169" fmla="*/ 882649 w 885825"/>
              <a:gd name="connsiteY169" fmla="*/ 1910308 h 12192000"/>
              <a:gd name="connsiteX170" fmla="*/ 885824 w 885825"/>
              <a:gd name="connsiteY170" fmla="*/ 1978570 h 12192000"/>
              <a:gd name="connsiteX171" fmla="*/ 882649 w 885825"/>
              <a:gd name="connsiteY171" fmla="*/ 2046833 h 12192000"/>
              <a:gd name="connsiteX172" fmla="*/ 876299 w 885825"/>
              <a:gd name="connsiteY172" fmla="*/ 2107158 h 12192000"/>
              <a:gd name="connsiteX173" fmla="*/ 865187 w 885825"/>
              <a:gd name="connsiteY173" fmla="*/ 2159545 h 12192000"/>
              <a:gd name="connsiteX174" fmla="*/ 849312 w 885825"/>
              <a:gd name="connsiteY174" fmla="*/ 2205583 h 12192000"/>
              <a:gd name="connsiteX175" fmla="*/ 833437 w 885825"/>
              <a:gd name="connsiteY175" fmla="*/ 2246858 h 12192000"/>
              <a:gd name="connsiteX176" fmla="*/ 817562 w 885825"/>
              <a:gd name="connsiteY176" fmla="*/ 2283370 h 12192000"/>
              <a:gd name="connsiteX177" fmla="*/ 798512 w 885825"/>
              <a:gd name="connsiteY177" fmla="*/ 2321470 h 12192000"/>
              <a:gd name="connsiteX178" fmla="*/ 779462 w 885825"/>
              <a:gd name="connsiteY178" fmla="*/ 2359570 h 12192000"/>
              <a:gd name="connsiteX179" fmla="*/ 760412 w 885825"/>
              <a:gd name="connsiteY179" fmla="*/ 2396083 h 12192000"/>
              <a:gd name="connsiteX180" fmla="*/ 744537 w 885825"/>
              <a:gd name="connsiteY180" fmla="*/ 2437358 h 12192000"/>
              <a:gd name="connsiteX181" fmla="*/ 730249 w 885825"/>
              <a:gd name="connsiteY181" fmla="*/ 2483395 h 12192000"/>
              <a:gd name="connsiteX182" fmla="*/ 719137 w 885825"/>
              <a:gd name="connsiteY182" fmla="*/ 2535782 h 12192000"/>
              <a:gd name="connsiteX183" fmla="*/ 711199 w 885825"/>
              <a:gd name="connsiteY183" fmla="*/ 2596108 h 12192000"/>
              <a:gd name="connsiteX184" fmla="*/ 709612 w 885825"/>
              <a:gd name="connsiteY184" fmla="*/ 2664370 h 12192000"/>
              <a:gd name="connsiteX185" fmla="*/ 711199 w 885825"/>
              <a:gd name="connsiteY185" fmla="*/ 2732633 h 12192000"/>
              <a:gd name="connsiteX186" fmla="*/ 719137 w 885825"/>
              <a:gd name="connsiteY186" fmla="*/ 2792958 h 12192000"/>
              <a:gd name="connsiteX187" fmla="*/ 730249 w 885825"/>
              <a:gd name="connsiteY187" fmla="*/ 2845345 h 12192000"/>
              <a:gd name="connsiteX188" fmla="*/ 744537 w 885825"/>
              <a:gd name="connsiteY188" fmla="*/ 2891383 h 12192000"/>
              <a:gd name="connsiteX189" fmla="*/ 760412 w 885825"/>
              <a:gd name="connsiteY189" fmla="*/ 2932658 h 12192000"/>
              <a:gd name="connsiteX190" fmla="*/ 779462 w 885825"/>
              <a:gd name="connsiteY190" fmla="*/ 2969170 h 12192000"/>
              <a:gd name="connsiteX191" fmla="*/ 798512 w 885825"/>
              <a:gd name="connsiteY191" fmla="*/ 3007270 h 12192000"/>
              <a:gd name="connsiteX192" fmla="*/ 817562 w 885825"/>
              <a:gd name="connsiteY192" fmla="*/ 3045370 h 12192000"/>
              <a:gd name="connsiteX193" fmla="*/ 833437 w 885825"/>
              <a:gd name="connsiteY193" fmla="*/ 3081883 h 12192000"/>
              <a:gd name="connsiteX194" fmla="*/ 849312 w 885825"/>
              <a:gd name="connsiteY194" fmla="*/ 3123158 h 12192000"/>
              <a:gd name="connsiteX195" fmla="*/ 865187 w 885825"/>
              <a:gd name="connsiteY195" fmla="*/ 3169195 h 12192000"/>
              <a:gd name="connsiteX196" fmla="*/ 876299 w 885825"/>
              <a:gd name="connsiteY196" fmla="*/ 3221583 h 12192000"/>
              <a:gd name="connsiteX197" fmla="*/ 882649 w 885825"/>
              <a:gd name="connsiteY197" fmla="*/ 3281908 h 12192000"/>
              <a:gd name="connsiteX198" fmla="*/ 885824 w 885825"/>
              <a:gd name="connsiteY198" fmla="*/ 3348582 h 12192000"/>
              <a:gd name="connsiteX199" fmla="*/ 882649 w 885825"/>
              <a:gd name="connsiteY199" fmla="*/ 3418433 h 12192000"/>
              <a:gd name="connsiteX200" fmla="*/ 876299 w 885825"/>
              <a:gd name="connsiteY200" fmla="*/ 3478758 h 12192000"/>
              <a:gd name="connsiteX201" fmla="*/ 865187 w 885825"/>
              <a:gd name="connsiteY201" fmla="*/ 3531145 h 12192000"/>
              <a:gd name="connsiteX202" fmla="*/ 849312 w 885825"/>
              <a:gd name="connsiteY202" fmla="*/ 3577183 h 12192000"/>
              <a:gd name="connsiteX203" fmla="*/ 833437 w 885825"/>
              <a:gd name="connsiteY203" fmla="*/ 3618458 h 12192000"/>
              <a:gd name="connsiteX204" fmla="*/ 817562 w 885825"/>
              <a:gd name="connsiteY204" fmla="*/ 3654970 h 12192000"/>
              <a:gd name="connsiteX205" fmla="*/ 798512 w 885825"/>
              <a:gd name="connsiteY205" fmla="*/ 3693070 h 12192000"/>
              <a:gd name="connsiteX206" fmla="*/ 779462 w 885825"/>
              <a:gd name="connsiteY206" fmla="*/ 3731170 h 12192000"/>
              <a:gd name="connsiteX207" fmla="*/ 760412 w 885825"/>
              <a:gd name="connsiteY207" fmla="*/ 3767683 h 12192000"/>
              <a:gd name="connsiteX208" fmla="*/ 744537 w 885825"/>
              <a:gd name="connsiteY208" fmla="*/ 3808958 h 12192000"/>
              <a:gd name="connsiteX209" fmla="*/ 730249 w 885825"/>
              <a:gd name="connsiteY209" fmla="*/ 3854995 h 12192000"/>
              <a:gd name="connsiteX210" fmla="*/ 719137 w 885825"/>
              <a:gd name="connsiteY210" fmla="*/ 3907383 h 12192000"/>
              <a:gd name="connsiteX211" fmla="*/ 711199 w 885825"/>
              <a:gd name="connsiteY211" fmla="*/ 3967708 h 12192000"/>
              <a:gd name="connsiteX212" fmla="*/ 709612 w 885825"/>
              <a:gd name="connsiteY212" fmla="*/ 4035970 h 12192000"/>
              <a:gd name="connsiteX213" fmla="*/ 711199 w 885825"/>
              <a:gd name="connsiteY213" fmla="*/ 4104233 h 12192000"/>
              <a:gd name="connsiteX214" fmla="*/ 719137 w 885825"/>
              <a:gd name="connsiteY214" fmla="*/ 4164557 h 12192000"/>
              <a:gd name="connsiteX215" fmla="*/ 730249 w 885825"/>
              <a:gd name="connsiteY215" fmla="*/ 4216946 h 12192000"/>
              <a:gd name="connsiteX216" fmla="*/ 744537 w 885825"/>
              <a:gd name="connsiteY216" fmla="*/ 4262982 h 12192000"/>
              <a:gd name="connsiteX217" fmla="*/ 760412 w 885825"/>
              <a:gd name="connsiteY217" fmla="*/ 4304258 h 12192000"/>
              <a:gd name="connsiteX218" fmla="*/ 779462 w 885825"/>
              <a:gd name="connsiteY218" fmla="*/ 4340770 h 12192000"/>
              <a:gd name="connsiteX219" fmla="*/ 817562 w 885825"/>
              <a:gd name="connsiteY219" fmla="*/ 4416970 h 12192000"/>
              <a:gd name="connsiteX220" fmla="*/ 833437 w 885825"/>
              <a:gd name="connsiteY220" fmla="*/ 4453483 h 12192000"/>
              <a:gd name="connsiteX221" fmla="*/ 849312 w 885825"/>
              <a:gd name="connsiteY221" fmla="*/ 4494758 h 12192000"/>
              <a:gd name="connsiteX222" fmla="*/ 865187 w 885825"/>
              <a:gd name="connsiteY222" fmla="*/ 4540795 h 12192000"/>
              <a:gd name="connsiteX223" fmla="*/ 876299 w 885825"/>
              <a:gd name="connsiteY223" fmla="*/ 4593183 h 12192000"/>
              <a:gd name="connsiteX224" fmla="*/ 882649 w 885825"/>
              <a:gd name="connsiteY224" fmla="*/ 4653508 h 12192000"/>
              <a:gd name="connsiteX225" fmla="*/ 885824 w 885825"/>
              <a:gd name="connsiteY225" fmla="*/ 4721770 h 12192000"/>
              <a:gd name="connsiteX226" fmla="*/ 882649 w 885825"/>
              <a:gd name="connsiteY226" fmla="*/ 4790033 h 12192000"/>
              <a:gd name="connsiteX227" fmla="*/ 876299 w 885825"/>
              <a:gd name="connsiteY227" fmla="*/ 4850357 h 12192000"/>
              <a:gd name="connsiteX228" fmla="*/ 865187 w 885825"/>
              <a:gd name="connsiteY228" fmla="*/ 4902746 h 12192000"/>
              <a:gd name="connsiteX229" fmla="*/ 849312 w 885825"/>
              <a:gd name="connsiteY229" fmla="*/ 4948782 h 12192000"/>
              <a:gd name="connsiteX230" fmla="*/ 833437 w 885825"/>
              <a:gd name="connsiteY230" fmla="*/ 4990057 h 12192000"/>
              <a:gd name="connsiteX231" fmla="*/ 817562 w 885825"/>
              <a:gd name="connsiteY231" fmla="*/ 5026570 h 12192000"/>
              <a:gd name="connsiteX232" fmla="*/ 798512 w 885825"/>
              <a:gd name="connsiteY232" fmla="*/ 5064670 h 12192000"/>
              <a:gd name="connsiteX233" fmla="*/ 779462 w 885825"/>
              <a:gd name="connsiteY233" fmla="*/ 5102770 h 12192000"/>
              <a:gd name="connsiteX234" fmla="*/ 760412 w 885825"/>
              <a:gd name="connsiteY234" fmla="*/ 5139283 h 12192000"/>
              <a:gd name="connsiteX235" fmla="*/ 744537 w 885825"/>
              <a:gd name="connsiteY235" fmla="*/ 5180558 h 12192000"/>
              <a:gd name="connsiteX236" fmla="*/ 730249 w 885825"/>
              <a:gd name="connsiteY236" fmla="*/ 5226595 h 12192000"/>
              <a:gd name="connsiteX237" fmla="*/ 719137 w 885825"/>
              <a:gd name="connsiteY237" fmla="*/ 5278983 h 12192000"/>
              <a:gd name="connsiteX238" fmla="*/ 711199 w 885825"/>
              <a:gd name="connsiteY238" fmla="*/ 5339307 h 12192000"/>
              <a:gd name="connsiteX239" fmla="*/ 709612 w 885825"/>
              <a:gd name="connsiteY239" fmla="*/ 5407570 h 12192000"/>
              <a:gd name="connsiteX240" fmla="*/ 711199 w 885825"/>
              <a:gd name="connsiteY240" fmla="*/ 5475833 h 12192000"/>
              <a:gd name="connsiteX241" fmla="*/ 719137 w 885825"/>
              <a:gd name="connsiteY241" fmla="*/ 5536158 h 12192000"/>
              <a:gd name="connsiteX242" fmla="*/ 730249 w 885825"/>
              <a:gd name="connsiteY242" fmla="*/ 5588545 h 12192000"/>
              <a:gd name="connsiteX243" fmla="*/ 744537 w 885825"/>
              <a:gd name="connsiteY243" fmla="*/ 5634583 h 12192000"/>
              <a:gd name="connsiteX244" fmla="*/ 760412 w 885825"/>
              <a:gd name="connsiteY244" fmla="*/ 5675858 h 12192000"/>
              <a:gd name="connsiteX245" fmla="*/ 779462 w 885825"/>
              <a:gd name="connsiteY245" fmla="*/ 5712371 h 12192000"/>
              <a:gd name="connsiteX246" fmla="*/ 798512 w 885825"/>
              <a:gd name="connsiteY246" fmla="*/ 5750471 h 12192000"/>
              <a:gd name="connsiteX247" fmla="*/ 817562 w 885825"/>
              <a:gd name="connsiteY247" fmla="*/ 5788571 h 12192000"/>
              <a:gd name="connsiteX248" fmla="*/ 833437 w 885825"/>
              <a:gd name="connsiteY248" fmla="*/ 5825083 h 12192000"/>
              <a:gd name="connsiteX249" fmla="*/ 849312 w 885825"/>
              <a:gd name="connsiteY249" fmla="*/ 5866358 h 12192000"/>
              <a:gd name="connsiteX250" fmla="*/ 865187 w 885825"/>
              <a:gd name="connsiteY250" fmla="*/ 5912395 h 12192000"/>
              <a:gd name="connsiteX251" fmla="*/ 876299 w 885825"/>
              <a:gd name="connsiteY251" fmla="*/ 5964783 h 12192000"/>
              <a:gd name="connsiteX252" fmla="*/ 882649 w 885825"/>
              <a:gd name="connsiteY252" fmla="*/ 6025108 h 12192000"/>
              <a:gd name="connsiteX253" fmla="*/ 885824 w 885825"/>
              <a:gd name="connsiteY253" fmla="*/ 6093370 h 12192000"/>
              <a:gd name="connsiteX254" fmla="*/ 885703 w 885825"/>
              <a:gd name="connsiteY254" fmla="*/ 6095988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885825" h="12192000">
                <a:moveTo>
                  <a:pt x="885825" y="6098626"/>
                </a:moveTo>
                <a:lnTo>
                  <a:pt x="882650" y="6166889"/>
                </a:lnTo>
                <a:lnTo>
                  <a:pt x="876300" y="6227214"/>
                </a:lnTo>
                <a:lnTo>
                  <a:pt x="865188" y="6279601"/>
                </a:lnTo>
                <a:lnTo>
                  <a:pt x="849313" y="6325639"/>
                </a:lnTo>
                <a:lnTo>
                  <a:pt x="833438" y="6366914"/>
                </a:lnTo>
                <a:lnTo>
                  <a:pt x="817563" y="6403426"/>
                </a:lnTo>
                <a:lnTo>
                  <a:pt x="798513" y="6441526"/>
                </a:lnTo>
                <a:lnTo>
                  <a:pt x="779463" y="6479626"/>
                </a:lnTo>
                <a:lnTo>
                  <a:pt x="760413" y="6516139"/>
                </a:lnTo>
                <a:lnTo>
                  <a:pt x="744538" y="6557414"/>
                </a:lnTo>
                <a:lnTo>
                  <a:pt x="730250" y="6603451"/>
                </a:lnTo>
                <a:lnTo>
                  <a:pt x="719138" y="6655839"/>
                </a:lnTo>
                <a:lnTo>
                  <a:pt x="711200" y="6716164"/>
                </a:lnTo>
                <a:lnTo>
                  <a:pt x="709613" y="6784426"/>
                </a:lnTo>
                <a:lnTo>
                  <a:pt x="711200" y="6852689"/>
                </a:lnTo>
                <a:lnTo>
                  <a:pt x="719138" y="6913014"/>
                </a:lnTo>
                <a:lnTo>
                  <a:pt x="730250" y="6965401"/>
                </a:lnTo>
                <a:lnTo>
                  <a:pt x="744538" y="7011439"/>
                </a:lnTo>
                <a:lnTo>
                  <a:pt x="760413" y="7052714"/>
                </a:lnTo>
                <a:lnTo>
                  <a:pt x="779463" y="7089226"/>
                </a:lnTo>
                <a:lnTo>
                  <a:pt x="798513" y="7127326"/>
                </a:lnTo>
                <a:lnTo>
                  <a:pt x="817563" y="7165426"/>
                </a:lnTo>
                <a:lnTo>
                  <a:pt x="833438" y="7201939"/>
                </a:lnTo>
                <a:lnTo>
                  <a:pt x="849313" y="7243214"/>
                </a:lnTo>
                <a:lnTo>
                  <a:pt x="865188" y="7289251"/>
                </a:lnTo>
                <a:lnTo>
                  <a:pt x="876300" y="7341639"/>
                </a:lnTo>
                <a:lnTo>
                  <a:pt x="882650" y="7401964"/>
                </a:lnTo>
                <a:lnTo>
                  <a:pt x="885825" y="7470226"/>
                </a:lnTo>
                <a:lnTo>
                  <a:pt x="882650" y="7538489"/>
                </a:lnTo>
                <a:lnTo>
                  <a:pt x="876300" y="7598814"/>
                </a:lnTo>
                <a:lnTo>
                  <a:pt x="865188" y="7651201"/>
                </a:lnTo>
                <a:lnTo>
                  <a:pt x="849313" y="7697239"/>
                </a:lnTo>
                <a:lnTo>
                  <a:pt x="833438" y="7738514"/>
                </a:lnTo>
                <a:lnTo>
                  <a:pt x="817563" y="7775026"/>
                </a:lnTo>
                <a:lnTo>
                  <a:pt x="798513" y="7813126"/>
                </a:lnTo>
                <a:lnTo>
                  <a:pt x="779463" y="7851226"/>
                </a:lnTo>
                <a:lnTo>
                  <a:pt x="760413" y="7887739"/>
                </a:lnTo>
                <a:lnTo>
                  <a:pt x="744538" y="7929014"/>
                </a:lnTo>
                <a:lnTo>
                  <a:pt x="730250" y="7975051"/>
                </a:lnTo>
                <a:lnTo>
                  <a:pt x="719138" y="8027439"/>
                </a:lnTo>
                <a:lnTo>
                  <a:pt x="711200" y="8087764"/>
                </a:lnTo>
                <a:lnTo>
                  <a:pt x="709613" y="8156026"/>
                </a:lnTo>
                <a:lnTo>
                  <a:pt x="711200" y="8224289"/>
                </a:lnTo>
                <a:lnTo>
                  <a:pt x="719138" y="8284614"/>
                </a:lnTo>
                <a:lnTo>
                  <a:pt x="730250" y="8337001"/>
                </a:lnTo>
                <a:lnTo>
                  <a:pt x="744538" y="8383039"/>
                </a:lnTo>
                <a:lnTo>
                  <a:pt x="760413" y="8424314"/>
                </a:lnTo>
                <a:lnTo>
                  <a:pt x="779463" y="8460826"/>
                </a:lnTo>
                <a:lnTo>
                  <a:pt x="798513" y="8498926"/>
                </a:lnTo>
                <a:lnTo>
                  <a:pt x="817563" y="8537026"/>
                </a:lnTo>
                <a:lnTo>
                  <a:pt x="833438" y="8573540"/>
                </a:lnTo>
                <a:lnTo>
                  <a:pt x="849313" y="8614814"/>
                </a:lnTo>
                <a:lnTo>
                  <a:pt x="865188" y="8660852"/>
                </a:lnTo>
                <a:lnTo>
                  <a:pt x="876300" y="8713240"/>
                </a:lnTo>
                <a:lnTo>
                  <a:pt x="882650" y="8773564"/>
                </a:lnTo>
                <a:lnTo>
                  <a:pt x="885825" y="8840240"/>
                </a:lnTo>
                <a:lnTo>
                  <a:pt x="882650" y="8910090"/>
                </a:lnTo>
                <a:lnTo>
                  <a:pt x="876300" y="8970414"/>
                </a:lnTo>
                <a:lnTo>
                  <a:pt x="865188" y="9022802"/>
                </a:lnTo>
                <a:lnTo>
                  <a:pt x="849313" y="9068840"/>
                </a:lnTo>
                <a:lnTo>
                  <a:pt x="833438" y="9110114"/>
                </a:lnTo>
                <a:lnTo>
                  <a:pt x="817563" y="9146628"/>
                </a:lnTo>
                <a:lnTo>
                  <a:pt x="798513" y="9184728"/>
                </a:lnTo>
                <a:lnTo>
                  <a:pt x="779463" y="9222828"/>
                </a:lnTo>
                <a:lnTo>
                  <a:pt x="760413" y="9259340"/>
                </a:lnTo>
                <a:lnTo>
                  <a:pt x="744538" y="9300614"/>
                </a:lnTo>
                <a:lnTo>
                  <a:pt x="730250" y="9346652"/>
                </a:lnTo>
                <a:lnTo>
                  <a:pt x="719138" y="9399040"/>
                </a:lnTo>
                <a:lnTo>
                  <a:pt x="711200" y="9459364"/>
                </a:lnTo>
                <a:lnTo>
                  <a:pt x="709613" y="9527628"/>
                </a:lnTo>
                <a:lnTo>
                  <a:pt x="711200" y="9595890"/>
                </a:lnTo>
                <a:lnTo>
                  <a:pt x="719138" y="9656214"/>
                </a:lnTo>
                <a:lnTo>
                  <a:pt x="730250" y="9708602"/>
                </a:lnTo>
                <a:lnTo>
                  <a:pt x="744538" y="9754640"/>
                </a:lnTo>
                <a:lnTo>
                  <a:pt x="760413" y="9795914"/>
                </a:lnTo>
                <a:lnTo>
                  <a:pt x="779463" y="9832428"/>
                </a:lnTo>
                <a:lnTo>
                  <a:pt x="817563" y="9908628"/>
                </a:lnTo>
                <a:lnTo>
                  <a:pt x="833438" y="9945140"/>
                </a:lnTo>
                <a:lnTo>
                  <a:pt x="849313" y="9986414"/>
                </a:lnTo>
                <a:lnTo>
                  <a:pt x="865188" y="10032452"/>
                </a:lnTo>
                <a:lnTo>
                  <a:pt x="876300" y="10084840"/>
                </a:lnTo>
                <a:lnTo>
                  <a:pt x="882650" y="10145164"/>
                </a:lnTo>
                <a:lnTo>
                  <a:pt x="885825" y="10213428"/>
                </a:lnTo>
                <a:lnTo>
                  <a:pt x="882650" y="10281690"/>
                </a:lnTo>
                <a:lnTo>
                  <a:pt x="876300" y="10342014"/>
                </a:lnTo>
                <a:lnTo>
                  <a:pt x="865188" y="10394402"/>
                </a:lnTo>
                <a:lnTo>
                  <a:pt x="849313" y="10440440"/>
                </a:lnTo>
                <a:lnTo>
                  <a:pt x="833438" y="10481714"/>
                </a:lnTo>
                <a:lnTo>
                  <a:pt x="817563" y="10518228"/>
                </a:lnTo>
                <a:lnTo>
                  <a:pt x="798513" y="10556328"/>
                </a:lnTo>
                <a:lnTo>
                  <a:pt x="779463" y="10594428"/>
                </a:lnTo>
                <a:lnTo>
                  <a:pt x="760413" y="10630940"/>
                </a:lnTo>
                <a:lnTo>
                  <a:pt x="744538" y="10672214"/>
                </a:lnTo>
                <a:lnTo>
                  <a:pt x="730250" y="10718252"/>
                </a:lnTo>
                <a:lnTo>
                  <a:pt x="719138" y="10770640"/>
                </a:lnTo>
                <a:lnTo>
                  <a:pt x="711200" y="10830964"/>
                </a:lnTo>
                <a:lnTo>
                  <a:pt x="709613" y="10899228"/>
                </a:lnTo>
                <a:lnTo>
                  <a:pt x="711200" y="10967490"/>
                </a:lnTo>
                <a:lnTo>
                  <a:pt x="719138" y="11027814"/>
                </a:lnTo>
                <a:lnTo>
                  <a:pt x="730250" y="11080202"/>
                </a:lnTo>
                <a:lnTo>
                  <a:pt x="744538" y="11126240"/>
                </a:lnTo>
                <a:lnTo>
                  <a:pt x="760413" y="11167514"/>
                </a:lnTo>
                <a:lnTo>
                  <a:pt x="779463" y="11204028"/>
                </a:lnTo>
                <a:lnTo>
                  <a:pt x="798513" y="11242128"/>
                </a:lnTo>
                <a:lnTo>
                  <a:pt x="817563" y="11280228"/>
                </a:lnTo>
                <a:lnTo>
                  <a:pt x="833438" y="11316740"/>
                </a:lnTo>
                <a:lnTo>
                  <a:pt x="849313" y="11358014"/>
                </a:lnTo>
                <a:lnTo>
                  <a:pt x="865188" y="11404052"/>
                </a:lnTo>
                <a:lnTo>
                  <a:pt x="876300" y="11456440"/>
                </a:lnTo>
                <a:lnTo>
                  <a:pt x="882650" y="11516764"/>
                </a:lnTo>
                <a:lnTo>
                  <a:pt x="885825" y="11585028"/>
                </a:lnTo>
                <a:lnTo>
                  <a:pt x="882650" y="11653290"/>
                </a:lnTo>
                <a:lnTo>
                  <a:pt x="876300" y="11713614"/>
                </a:lnTo>
                <a:lnTo>
                  <a:pt x="865188" y="11766002"/>
                </a:lnTo>
                <a:lnTo>
                  <a:pt x="849313" y="11812040"/>
                </a:lnTo>
                <a:lnTo>
                  <a:pt x="833438" y="11853314"/>
                </a:lnTo>
                <a:lnTo>
                  <a:pt x="817563" y="11889828"/>
                </a:lnTo>
                <a:lnTo>
                  <a:pt x="798513" y="11927928"/>
                </a:lnTo>
                <a:lnTo>
                  <a:pt x="779463" y="11966028"/>
                </a:lnTo>
                <a:lnTo>
                  <a:pt x="760413" y="12002540"/>
                </a:lnTo>
                <a:lnTo>
                  <a:pt x="744538" y="12043814"/>
                </a:lnTo>
                <a:lnTo>
                  <a:pt x="730250" y="12089852"/>
                </a:lnTo>
                <a:lnTo>
                  <a:pt x="719138" y="12142240"/>
                </a:lnTo>
                <a:lnTo>
                  <a:pt x="712590" y="12192000"/>
                </a:lnTo>
                <a:lnTo>
                  <a:pt x="0" y="12192000"/>
                </a:lnTo>
                <a:lnTo>
                  <a:pt x="0" y="6779170"/>
                </a:lnTo>
                <a:lnTo>
                  <a:pt x="0" y="6779170"/>
                </a:lnTo>
                <a:lnTo>
                  <a:pt x="0" y="0"/>
                </a:lnTo>
                <a:lnTo>
                  <a:pt x="712590" y="0"/>
                </a:lnTo>
                <a:lnTo>
                  <a:pt x="719137" y="49758"/>
                </a:lnTo>
                <a:lnTo>
                  <a:pt x="730249" y="102145"/>
                </a:lnTo>
                <a:lnTo>
                  <a:pt x="744537" y="148183"/>
                </a:lnTo>
                <a:lnTo>
                  <a:pt x="760412" y="189458"/>
                </a:lnTo>
                <a:lnTo>
                  <a:pt x="779462" y="225970"/>
                </a:lnTo>
                <a:lnTo>
                  <a:pt x="798512" y="264070"/>
                </a:lnTo>
                <a:lnTo>
                  <a:pt x="817562" y="302170"/>
                </a:lnTo>
                <a:lnTo>
                  <a:pt x="833437" y="338683"/>
                </a:lnTo>
                <a:lnTo>
                  <a:pt x="849312" y="379958"/>
                </a:lnTo>
                <a:lnTo>
                  <a:pt x="865187" y="425995"/>
                </a:lnTo>
                <a:lnTo>
                  <a:pt x="876299" y="478383"/>
                </a:lnTo>
                <a:lnTo>
                  <a:pt x="882649" y="538708"/>
                </a:lnTo>
                <a:lnTo>
                  <a:pt x="885824" y="606970"/>
                </a:lnTo>
                <a:lnTo>
                  <a:pt x="882649" y="675233"/>
                </a:lnTo>
                <a:lnTo>
                  <a:pt x="876299" y="735558"/>
                </a:lnTo>
                <a:lnTo>
                  <a:pt x="865187" y="787945"/>
                </a:lnTo>
                <a:lnTo>
                  <a:pt x="849312" y="833983"/>
                </a:lnTo>
                <a:lnTo>
                  <a:pt x="833437" y="875258"/>
                </a:lnTo>
                <a:lnTo>
                  <a:pt x="817562" y="911770"/>
                </a:lnTo>
                <a:lnTo>
                  <a:pt x="798512" y="949870"/>
                </a:lnTo>
                <a:lnTo>
                  <a:pt x="779462" y="987970"/>
                </a:lnTo>
                <a:lnTo>
                  <a:pt x="760412" y="1024483"/>
                </a:lnTo>
                <a:lnTo>
                  <a:pt x="744537" y="1065758"/>
                </a:lnTo>
                <a:lnTo>
                  <a:pt x="730249" y="1111795"/>
                </a:lnTo>
                <a:lnTo>
                  <a:pt x="719137" y="1164183"/>
                </a:lnTo>
                <a:lnTo>
                  <a:pt x="711199" y="1224508"/>
                </a:lnTo>
                <a:lnTo>
                  <a:pt x="709612" y="1292770"/>
                </a:lnTo>
                <a:lnTo>
                  <a:pt x="711199" y="1361033"/>
                </a:lnTo>
                <a:lnTo>
                  <a:pt x="719137" y="1421358"/>
                </a:lnTo>
                <a:lnTo>
                  <a:pt x="730249" y="1473745"/>
                </a:lnTo>
                <a:lnTo>
                  <a:pt x="744537" y="1519783"/>
                </a:lnTo>
                <a:lnTo>
                  <a:pt x="760412" y="1561058"/>
                </a:lnTo>
                <a:lnTo>
                  <a:pt x="779462" y="1597570"/>
                </a:lnTo>
                <a:lnTo>
                  <a:pt x="798512" y="1635670"/>
                </a:lnTo>
                <a:lnTo>
                  <a:pt x="817562" y="1673770"/>
                </a:lnTo>
                <a:lnTo>
                  <a:pt x="833437" y="1710283"/>
                </a:lnTo>
                <a:lnTo>
                  <a:pt x="849312" y="1751558"/>
                </a:lnTo>
                <a:lnTo>
                  <a:pt x="865187" y="1797595"/>
                </a:lnTo>
                <a:lnTo>
                  <a:pt x="876299" y="1849983"/>
                </a:lnTo>
                <a:lnTo>
                  <a:pt x="882649" y="1910308"/>
                </a:lnTo>
                <a:lnTo>
                  <a:pt x="885824" y="1978570"/>
                </a:lnTo>
                <a:lnTo>
                  <a:pt x="882649" y="2046833"/>
                </a:lnTo>
                <a:lnTo>
                  <a:pt x="876299" y="2107158"/>
                </a:lnTo>
                <a:lnTo>
                  <a:pt x="865187" y="2159545"/>
                </a:lnTo>
                <a:lnTo>
                  <a:pt x="849312" y="2205583"/>
                </a:lnTo>
                <a:lnTo>
                  <a:pt x="833437" y="2246858"/>
                </a:lnTo>
                <a:lnTo>
                  <a:pt x="817562" y="2283370"/>
                </a:lnTo>
                <a:lnTo>
                  <a:pt x="798512" y="2321470"/>
                </a:lnTo>
                <a:lnTo>
                  <a:pt x="779462" y="2359570"/>
                </a:lnTo>
                <a:lnTo>
                  <a:pt x="760412" y="2396083"/>
                </a:lnTo>
                <a:lnTo>
                  <a:pt x="744537" y="2437358"/>
                </a:lnTo>
                <a:lnTo>
                  <a:pt x="730249" y="2483395"/>
                </a:lnTo>
                <a:lnTo>
                  <a:pt x="719137" y="2535782"/>
                </a:lnTo>
                <a:lnTo>
                  <a:pt x="711199" y="2596108"/>
                </a:lnTo>
                <a:lnTo>
                  <a:pt x="709612" y="2664370"/>
                </a:lnTo>
                <a:lnTo>
                  <a:pt x="711199" y="2732633"/>
                </a:lnTo>
                <a:lnTo>
                  <a:pt x="719137" y="2792958"/>
                </a:lnTo>
                <a:lnTo>
                  <a:pt x="730249" y="2845345"/>
                </a:lnTo>
                <a:lnTo>
                  <a:pt x="744537" y="2891383"/>
                </a:lnTo>
                <a:lnTo>
                  <a:pt x="760412" y="2932658"/>
                </a:lnTo>
                <a:lnTo>
                  <a:pt x="779462" y="2969170"/>
                </a:lnTo>
                <a:lnTo>
                  <a:pt x="798512" y="3007270"/>
                </a:lnTo>
                <a:lnTo>
                  <a:pt x="817562" y="3045370"/>
                </a:lnTo>
                <a:lnTo>
                  <a:pt x="833437" y="3081883"/>
                </a:lnTo>
                <a:lnTo>
                  <a:pt x="849312" y="3123158"/>
                </a:lnTo>
                <a:lnTo>
                  <a:pt x="865187" y="3169195"/>
                </a:lnTo>
                <a:lnTo>
                  <a:pt x="876299" y="3221583"/>
                </a:lnTo>
                <a:lnTo>
                  <a:pt x="882649" y="3281908"/>
                </a:lnTo>
                <a:lnTo>
                  <a:pt x="885824" y="3348582"/>
                </a:lnTo>
                <a:lnTo>
                  <a:pt x="882649" y="3418433"/>
                </a:lnTo>
                <a:lnTo>
                  <a:pt x="876299" y="3478758"/>
                </a:lnTo>
                <a:lnTo>
                  <a:pt x="865187" y="3531145"/>
                </a:lnTo>
                <a:lnTo>
                  <a:pt x="849312" y="3577183"/>
                </a:lnTo>
                <a:lnTo>
                  <a:pt x="833437" y="3618458"/>
                </a:lnTo>
                <a:lnTo>
                  <a:pt x="817562" y="3654970"/>
                </a:lnTo>
                <a:lnTo>
                  <a:pt x="798512" y="3693070"/>
                </a:lnTo>
                <a:lnTo>
                  <a:pt x="779462" y="3731170"/>
                </a:lnTo>
                <a:lnTo>
                  <a:pt x="760412" y="3767683"/>
                </a:lnTo>
                <a:lnTo>
                  <a:pt x="744537" y="3808958"/>
                </a:lnTo>
                <a:lnTo>
                  <a:pt x="730249" y="3854995"/>
                </a:lnTo>
                <a:lnTo>
                  <a:pt x="719137" y="3907383"/>
                </a:lnTo>
                <a:lnTo>
                  <a:pt x="711199" y="3967708"/>
                </a:lnTo>
                <a:lnTo>
                  <a:pt x="709612" y="4035970"/>
                </a:lnTo>
                <a:lnTo>
                  <a:pt x="711199" y="4104233"/>
                </a:lnTo>
                <a:lnTo>
                  <a:pt x="719137" y="4164557"/>
                </a:lnTo>
                <a:lnTo>
                  <a:pt x="730249" y="4216946"/>
                </a:lnTo>
                <a:lnTo>
                  <a:pt x="744537" y="4262982"/>
                </a:lnTo>
                <a:lnTo>
                  <a:pt x="760412" y="4304258"/>
                </a:lnTo>
                <a:lnTo>
                  <a:pt x="779462" y="4340770"/>
                </a:lnTo>
                <a:lnTo>
                  <a:pt x="817562" y="4416970"/>
                </a:lnTo>
                <a:lnTo>
                  <a:pt x="833437" y="4453483"/>
                </a:lnTo>
                <a:lnTo>
                  <a:pt x="849312" y="4494758"/>
                </a:lnTo>
                <a:lnTo>
                  <a:pt x="865187" y="4540795"/>
                </a:lnTo>
                <a:lnTo>
                  <a:pt x="876299" y="4593183"/>
                </a:lnTo>
                <a:lnTo>
                  <a:pt x="882649" y="4653508"/>
                </a:lnTo>
                <a:lnTo>
                  <a:pt x="885824" y="4721770"/>
                </a:lnTo>
                <a:lnTo>
                  <a:pt x="882649" y="4790033"/>
                </a:lnTo>
                <a:lnTo>
                  <a:pt x="876299" y="4850357"/>
                </a:lnTo>
                <a:lnTo>
                  <a:pt x="865187" y="4902746"/>
                </a:lnTo>
                <a:lnTo>
                  <a:pt x="849312" y="4948782"/>
                </a:lnTo>
                <a:lnTo>
                  <a:pt x="833437" y="4990057"/>
                </a:lnTo>
                <a:lnTo>
                  <a:pt x="817562" y="5026570"/>
                </a:lnTo>
                <a:lnTo>
                  <a:pt x="798512" y="5064670"/>
                </a:lnTo>
                <a:lnTo>
                  <a:pt x="779462" y="5102770"/>
                </a:lnTo>
                <a:lnTo>
                  <a:pt x="760412" y="5139283"/>
                </a:lnTo>
                <a:lnTo>
                  <a:pt x="744537" y="5180558"/>
                </a:lnTo>
                <a:lnTo>
                  <a:pt x="730249" y="5226595"/>
                </a:lnTo>
                <a:lnTo>
                  <a:pt x="719137" y="5278983"/>
                </a:lnTo>
                <a:lnTo>
                  <a:pt x="711199" y="5339307"/>
                </a:lnTo>
                <a:lnTo>
                  <a:pt x="709612" y="5407570"/>
                </a:lnTo>
                <a:lnTo>
                  <a:pt x="711199" y="5475833"/>
                </a:lnTo>
                <a:lnTo>
                  <a:pt x="719137" y="5536158"/>
                </a:lnTo>
                <a:lnTo>
                  <a:pt x="730249" y="5588545"/>
                </a:lnTo>
                <a:lnTo>
                  <a:pt x="744537" y="5634583"/>
                </a:lnTo>
                <a:lnTo>
                  <a:pt x="760412" y="5675858"/>
                </a:lnTo>
                <a:lnTo>
                  <a:pt x="779462" y="5712371"/>
                </a:lnTo>
                <a:lnTo>
                  <a:pt x="798512" y="5750471"/>
                </a:lnTo>
                <a:lnTo>
                  <a:pt x="817562" y="5788571"/>
                </a:lnTo>
                <a:lnTo>
                  <a:pt x="833437" y="5825083"/>
                </a:lnTo>
                <a:lnTo>
                  <a:pt x="849312" y="5866358"/>
                </a:lnTo>
                <a:lnTo>
                  <a:pt x="865187" y="5912395"/>
                </a:lnTo>
                <a:lnTo>
                  <a:pt x="876299" y="5964783"/>
                </a:lnTo>
                <a:lnTo>
                  <a:pt x="882649" y="6025108"/>
                </a:lnTo>
                <a:lnTo>
                  <a:pt x="885824" y="6093370"/>
                </a:lnTo>
                <a:lnTo>
                  <a:pt x="885703" y="6095988"/>
                </a:lnTo>
                <a:close/>
              </a:path>
            </a:pathLst>
          </a:custGeom>
          <a:solidFill>
            <a:schemeClr val="tx2"/>
          </a:solidFill>
          <a:ln w="0">
            <a:noFill/>
            <a:prstDash val="solid"/>
            <a:round/>
            <a:headEnd/>
            <a:tailEnd/>
          </a:ln>
        </p:spPr>
        <p:txBody>
          <a:bodyPr/>
          <a:lstStyle/>
          <a:p>
            <a:endParaRPr lang="en-US"/>
          </a:p>
        </p:txBody>
      </p:sp>
      <p:sp>
        <p:nvSpPr>
          <p:cNvPr id="3" name="Content Placeholder 2"/>
          <p:cNvSpPr>
            <a:spLocks/>
          </p:cNvSpPr>
          <p:nvPr/>
        </p:nvSpPr>
        <p:spPr>
          <a:xfrm>
            <a:off x="652749" y="2427577"/>
            <a:ext cx="10886501" cy="3143486"/>
          </a:xfrm>
          <a:prstGeom prst="rect">
            <a:avLst/>
          </a:prstGeom>
        </p:spPr>
        <p:txBody>
          <a:bodyPr>
            <a:normAutofit fontScale="92500" lnSpcReduction="10000"/>
          </a:bodyPr>
          <a:lstStyle/>
          <a:p>
            <a:pPr defTabSz="335905">
              <a:spcAft>
                <a:spcPts val="558"/>
              </a:spcAft>
            </a:pPr>
            <a:r>
              <a:rPr lang="en-AU" sz="1700" kern="1200" dirty="0">
                <a:solidFill>
                  <a:schemeClr val="tx1"/>
                </a:solidFill>
                <a:latin typeface="+mn-lt"/>
                <a:ea typeface="+mn-ea"/>
                <a:cs typeface="+mn-cs"/>
              </a:rPr>
              <a:t>In the first 5 minutes of each lesson, you will complete your revision page, you will find these throughout your booklet. </a:t>
            </a:r>
          </a:p>
          <a:p>
            <a:pPr defTabSz="335905">
              <a:spcAft>
                <a:spcPts val="558"/>
              </a:spcAft>
            </a:pPr>
            <a:r>
              <a:rPr lang="en-AU" sz="1700" kern="1200" dirty="0">
                <a:solidFill>
                  <a:schemeClr val="tx1"/>
                </a:solidFill>
                <a:latin typeface="+mn-lt"/>
                <a:ea typeface="+mn-ea"/>
                <a:cs typeface="+mn-cs"/>
              </a:rPr>
              <a:t>The revision page consists of three questions. </a:t>
            </a:r>
            <a:r>
              <a:rPr lang="en-AU" sz="1700" b="1" kern="1200" dirty="0">
                <a:solidFill>
                  <a:schemeClr val="tx1"/>
                </a:solidFill>
                <a:latin typeface="+mn-lt"/>
                <a:ea typeface="+mn-ea"/>
                <a:cs typeface="+mn-cs"/>
              </a:rPr>
              <a:t>It will need to be completed in detail. One-word answers will not be accepted.</a:t>
            </a:r>
          </a:p>
          <a:p>
            <a:pPr defTabSz="335905">
              <a:spcAft>
                <a:spcPts val="558"/>
              </a:spcAft>
            </a:pPr>
            <a:endParaRPr lang="en-AU" sz="1700" b="1" kern="1200" dirty="0">
              <a:solidFill>
                <a:schemeClr val="tx1"/>
              </a:solidFill>
              <a:latin typeface="+mn-lt"/>
              <a:ea typeface="+mn-ea"/>
              <a:cs typeface="+mn-cs"/>
            </a:endParaRPr>
          </a:p>
          <a:p>
            <a:pPr defTabSz="335905">
              <a:spcAft>
                <a:spcPts val="558"/>
              </a:spcAft>
            </a:pPr>
            <a:r>
              <a:rPr lang="en-AU" sz="1700" kern="1200" dirty="0">
                <a:solidFill>
                  <a:schemeClr val="tx1"/>
                </a:solidFill>
                <a:latin typeface="+mn-lt"/>
                <a:ea typeface="+mn-ea"/>
                <a:cs typeface="+mn-cs"/>
              </a:rPr>
              <a:t>The three questions :</a:t>
            </a:r>
          </a:p>
          <a:p>
            <a:pPr marL="335905" indent="-335905" defTabSz="335905">
              <a:spcAft>
                <a:spcPts val="558"/>
              </a:spcAft>
              <a:buAutoNum type="arabicPeriod"/>
            </a:pPr>
            <a:r>
              <a:rPr lang="en-AU" sz="1700" kern="1200" dirty="0">
                <a:solidFill>
                  <a:schemeClr val="tx1"/>
                </a:solidFill>
                <a:latin typeface="+mn-lt"/>
                <a:ea typeface="+mn-ea"/>
                <a:cs typeface="+mn-cs"/>
              </a:rPr>
              <a:t>What two concepts or ideas did I learn in class last week?</a:t>
            </a:r>
          </a:p>
          <a:p>
            <a:pPr marL="335905" indent="-335905" defTabSz="335905">
              <a:spcAft>
                <a:spcPts val="558"/>
              </a:spcAft>
              <a:buAutoNum type="arabicPeriod"/>
            </a:pPr>
            <a:r>
              <a:rPr lang="en-AU" sz="1700" kern="1200" dirty="0">
                <a:solidFill>
                  <a:schemeClr val="tx1"/>
                </a:solidFill>
                <a:latin typeface="+mn-lt"/>
                <a:ea typeface="+mn-ea"/>
                <a:cs typeface="+mn-cs"/>
              </a:rPr>
              <a:t>What did I find interesting about last week’s lesson? Provide a specific example. </a:t>
            </a:r>
          </a:p>
          <a:p>
            <a:pPr marL="335905" indent="-335905" defTabSz="335905">
              <a:spcAft>
                <a:spcPts val="558"/>
              </a:spcAft>
              <a:buAutoNum type="arabicPeriod"/>
            </a:pPr>
            <a:r>
              <a:rPr lang="en-AU" sz="1700" kern="1200" dirty="0">
                <a:solidFill>
                  <a:schemeClr val="tx1"/>
                </a:solidFill>
                <a:latin typeface="+mn-lt"/>
                <a:ea typeface="+mn-ea"/>
                <a:cs typeface="+mn-cs"/>
              </a:rPr>
              <a:t>Any questions or new words you have learnt?</a:t>
            </a:r>
          </a:p>
          <a:p>
            <a:pPr marL="335905" indent="-335905" defTabSz="335905">
              <a:spcAft>
                <a:spcPts val="558"/>
              </a:spcAft>
              <a:buAutoNum type="arabicPeriod"/>
            </a:pPr>
            <a:endParaRPr lang="en-AU" sz="1700" kern="1200" dirty="0">
              <a:solidFill>
                <a:schemeClr val="tx1"/>
              </a:solidFill>
              <a:latin typeface="+mn-lt"/>
              <a:ea typeface="+mn-ea"/>
              <a:cs typeface="+mn-cs"/>
            </a:endParaRPr>
          </a:p>
          <a:p>
            <a:pPr algn="ctr" defTabSz="335905">
              <a:spcAft>
                <a:spcPts val="558"/>
              </a:spcAft>
            </a:pPr>
            <a:r>
              <a:rPr lang="en-AU" sz="1700" b="1" i="1" kern="1200" dirty="0">
                <a:solidFill>
                  <a:schemeClr val="tx1"/>
                </a:solidFill>
                <a:latin typeface="+mn-lt"/>
                <a:ea typeface="+mn-ea"/>
                <a:cs typeface="+mn-cs"/>
              </a:rPr>
              <a:t>The teacher will go over this each lesson with you to see what you have learnt. It is a great way for you to revisit content and test your memory. </a:t>
            </a:r>
            <a:endParaRPr lang="en-AU" sz="1700" b="1" i="1" dirty="0"/>
          </a:p>
        </p:txBody>
      </p:sp>
      <p:pic>
        <p:nvPicPr>
          <p:cNvPr id="4" name="Picture 3" descr="A red sign with white text&#10;&#10;Description automatically generated"/>
          <p:cNvPicPr>
            <a:picLocks noChangeAspect="1"/>
          </p:cNvPicPr>
          <p:nvPr/>
        </p:nvPicPr>
        <p:blipFill>
          <a:blip r:embed="rId3"/>
          <a:stretch>
            <a:fillRect/>
          </a:stretch>
        </p:blipFill>
        <p:spPr>
          <a:xfrm>
            <a:off x="2571739" y="643466"/>
            <a:ext cx="7032980" cy="1211124"/>
          </a:xfrm>
          <a:prstGeom prst="rect">
            <a:avLst/>
          </a:prstGeom>
        </p:spPr>
      </p:pic>
      <p:sp>
        <p:nvSpPr>
          <p:cNvPr id="5" name="TextBox 4">
            <a:extLst>
              <a:ext uri="{FF2B5EF4-FFF2-40B4-BE49-F238E27FC236}">
                <a16:creationId xmlns:a16="http://schemas.microsoft.com/office/drawing/2014/main" id="{BFE69EE0-210D-133D-4491-BF874B470D8B}"/>
              </a:ext>
            </a:extLst>
          </p:cNvPr>
          <p:cNvSpPr txBox="1"/>
          <p:nvPr/>
        </p:nvSpPr>
        <p:spPr>
          <a:xfrm>
            <a:off x="5655967" y="1708680"/>
            <a:ext cx="830731" cy="295787"/>
          </a:xfrm>
          <a:prstGeom prst="rect">
            <a:avLst/>
          </a:prstGeom>
          <a:noFill/>
        </p:spPr>
        <p:txBody>
          <a:bodyPr wrap="square">
            <a:spAutoFit/>
          </a:bodyPr>
          <a:lstStyle/>
          <a:p>
            <a:pPr defTabSz="335905">
              <a:spcAft>
                <a:spcPts val="558"/>
              </a:spcAft>
            </a:pPr>
            <a:r>
              <a:rPr lang="en-AU" sz="1322" kern="1200" dirty="0">
                <a:solidFill>
                  <a:schemeClr val="tx1"/>
                </a:solidFill>
                <a:latin typeface="+mn-lt"/>
                <a:ea typeface="+mn-ea"/>
                <a:cs typeface="+mn-cs"/>
              </a:rPr>
              <a:t>(pg. </a:t>
            </a:r>
            <a:r>
              <a:rPr lang="en-AU" sz="1322" dirty="0"/>
              <a:t>41</a:t>
            </a:r>
            <a:r>
              <a:rPr lang="en-AU" sz="1322" kern="1200" dirty="0">
                <a:solidFill>
                  <a:schemeClr val="tx1"/>
                </a:solidFill>
                <a:latin typeface="+mn-lt"/>
                <a:ea typeface="+mn-ea"/>
                <a:cs typeface="+mn-cs"/>
              </a:rPr>
              <a:t>)</a:t>
            </a:r>
            <a:endParaRPr lang="en-AU" dirty="0"/>
          </a:p>
        </p:txBody>
      </p:sp>
    </p:spTree>
    <p:extLst>
      <p:ext uri="{BB962C8B-B14F-4D97-AF65-F5344CB8AC3E}">
        <p14:creationId xmlns:p14="http://schemas.microsoft.com/office/powerpoint/2010/main" val="62952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yellow, amber, darkness, moon&#10;&#10;Description automatically generated">
            <a:extLst>
              <a:ext uri="{FF2B5EF4-FFF2-40B4-BE49-F238E27FC236}">
                <a16:creationId xmlns:a16="http://schemas.microsoft.com/office/drawing/2014/main" id="{56F024F3-E4D8-A3F1-5D16-3B2DDE5DE9FC}"/>
              </a:ext>
            </a:extLst>
          </p:cNvPr>
          <p:cNvPicPr>
            <a:picLocks noChangeAspect="1"/>
          </p:cNvPicPr>
          <p:nvPr/>
        </p:nvPicPr>
        <p:blipFill rotWithShape="1">
          <a:blip r:embed="rId3"/>
          <a:srcRect t="9874" r="-1" b="4138"/>
          <a:stretch/>
        </p:blipFill>
        <p:spPr>
          <a:xfrm>
            <a:off x="7345734" y="1047441"/>
            <a:ext cx="6010814" cy="5168526"/>
          </a:xfrm>
          <a:prstGeom prst="rect">
            <a:avLst/>
          </a:prstGeom>
          <a:ln w="12700">
            <a:noFill/>
          </a:ln>
        </p:spPr>
      </p:pic>
      <p:pic>
        <p:nvPicPr>
          <p:cNvPr id="4" name="Picture 3">
            <a:extLst>
              <a:ext uri="{FF2B5EF4-FFF2-40B4-BE49-F238E27FC236}">
                <a16:creationId xmlns:a16="http://schemas.microsoft.com/office/drawing/2014/main" id="{76D10CA5-FF0D-E2BD-55CB-A745B5AEB5BA}"/>
              </a:ext>
            </a:extLst>
          </p:cNvPr>
          <p:cNvPicPr>
            <a:picLocks noChangeAspect="1"/>
          </p:cNvPicPr>
          <p:nvPr/>
        </p:nvPicPr>
        <p:blipFill rotWithShape="1">
          <a:blip r:embed="rId4"/>
          <a:srcRect r="32522"/>
          <a:stretch/>
        </p:blipFill>
        <p:spPr>
          <a:xfrm>
            <a:off x="0" y="0"/>
            <a:ext cx="5861543" cy="6858000"/>
          </a:xfrm>
          <a:prstGeom prst="rect">
            <a:avLst/>
          </a:prstGeom>
        </p:spPr>
      </p:pic>
      <p:sp>
        <p:nvSpPr>
          <p:cNvPr id="2" name="Title 1">
            <a:extLst>
              <a:ext uri="{FF2B5EF4-FFF2-40B4-BE49-F238E27FC236}">
                <a16:creationId xmlns:a16="http://schemas.microsoft.com/office/drawing/2014/main" id="{E08A8500-ED55-7955-C995-41952EFA3688}"/>
              </a:ext>
            </a:extLst>
          </p:cNvPr>
          <p:cNvSpPr>
            <a:spLocks noGrp="1"/>
          </p:cNvSpPr>
          <p:nvPr>
            <p:ph type="title"/>
          </p:nvPr>
        </p:nvSpPr>
        <p:spPr>
          <a:xfrm>
            <a:off x="4499430" y="381006"/>
            <a:ext cx="7181240" cy="1354667"/>
          </a:xfrm>
        </p:spPr>
        <p:txBody>
          <a:bodyPr>
            <a:normAutofit fontScale="90000"/>
          </a:bodyPr>
          <a:lstStyle/>
          <a:p>
            <a:pPr algn="ctr"/>
            <a:r>
              <a:rPr lang="en-US" dirty="0"/>
              <a:t>HOOK: Rapid Fire Puberty Changes </a:t>
            </a:r>
            <a:r>
              <a:rPr lang="en-AU" sz="5400" b="1" dirty="0">
                <a:solidFill>
                  <a:schemeClr val="tx1"/>
                </a:solidFill>
              </a:rPr>
              <a:t>(pg.42)</a:t>
            </a:r>
            <a:endParaRPr lang="en-US" dirty="0"/>
          </a:p>
        </p:txBody>
      </p:sp>
      <p:sp>
        <p:nvSpPr>
          <p:cNvPr id="3" name="Content Placeholder 2">
            <a:extLst>
              <a:ext uri="{FF2B5EF4-FFF2-40B4-BE49-F238E27FC236}">
                <a16:creationId xmlns:a16="http://schemas.microsoft.com/office/drawing/2014/main" id="{4921AFB3-EE4E-4C63-CB2D-777305239048}"/>
              </a:ext>
            </a:extLst>
          </p:cNvPr>
          <p:cNvSpPr>
            <a:spLocks noGrp="1"/>
          </p:cNvSpPr>
          <p:nvPr>
            <p:ph idx="1"/>
          </p:nvPr>
        </p:nvSpPr>
        <p:spPr>
          <a:xfrm>
            <a:off x="5861543" y="1943221"/>
            <a:ext cx="6103061" cy="4689807"/>
          </a:xfrm>
        </p:spPr>
        <p:txBody>
          <a:bodyPr>
            <a:normAutofit fontScale="92500" lnSpcReduction="20000"/>
          </a:bodyPr>
          <a:lstStyle/>
          <a:p>
            <a:r>
              <a:rPr lang="en-US" sz="2400" dirty="0">
                <a:solidFill>
                  <a:schemeClr val="tx1"/>
                </a:solidFill>
              </a:rPr>
              <a:t>Working in pairs. </a:t>
            </a:r>
          </a:p>
          <a:p>
            <a:endParaRPr lang="en-US" sz="2400" dirty="0">
              <a:solidFill>
                <a:schemeClr val="tx1"/>
              </a:solidFill>
            </a:endParaRPr>
          </a:p>
          <a:p>
            <a:r>
              <a:rPr lang="en-US" sz="2400" dirty="0">
                <a:solidFill>
                  <a:schemeClr val="tx1"/>
                </a:solidFill>
              </a:rPr>
              <a:t>List as many changes that occur during puberty as possible. </a:t>
            </a:r>
          </a:p>
          <a:p>
            <a:endParaRPr lang="en-US" sz="2400" dirty="0">
              <a:solidFill>
                <a:schemeClr val="tx1"/>
              </a:solidFill>
            </a:endParaRPr>
          </a:p>
          <a:p>
            <a:r>
              <a:rPr lang="en-US" sz="2400" dirty="0">
                <a:solidFill>
                  <a:schemeClr val="tx1"/>
                </a:solidFill>
              </a:rPr>
              <a:t>Think about PHYSICAL, SOCIAL and EMOTIONAL changes. </a:t>
            </a:r>
          </a:p>
          <a:p>
            <a:endParaRPr lang="en-US" sz="2400" dirty="0">
              <a:solidFill>
                <a:schemeClr val="tx1"/>
              </a:solidFill>
            </a:endParaRPr>
          </a:p>
          <a:p>
            <a:r>
              <a:rPr lang="en-US" sz="2400" dirty="0">
                <a:solidFill>
                  <a:schemeClr val="tx1"/>
                </a:solidFill>
              </a:rPr>
              <a:t>The pair to get the most correct changes wins a prize. </a:t>
            </a:r>
          </a:p>
          <a:p>
            <a:endParaRPr lang="en-US" sz="2400" dirty="0">
              <a:solidFill>
                <a:schemeClr val="tx1"/>
              </a:solidFill>
            </a:endParaRPr>
          </a:p>
          <a:p>
            <a:r>
              <a:rPr lang="en-US" sz="2400" dirty="0">
                <a:solidFill>
                  <a:schemeClr val="tx1"/>
                </a:solidFill>
              </a:rPr>
              <a:t>You have 2 minutes. </a:t>
            </a:r>
          </a:p>
        </p:txBody>
      </p:sp>
    </p:spTree>
    <p:extLst>
      <p:ext uri="{BB962C8B-B14F-4D97-AF65-F5344CB8AC3E}">
        <p14:creationId xmlns:p14="http://schemas.microsoft.com/office/powerpoint/2010/main" val="1391958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nodeType="withEffect">
                                  <p:stCondLst>
                                    <p:cond delay="0"/>
                                  </p:stCondLst>
                                  <p:childTnLst>
                                    <p:animMotion origin="layout" path="M -0.53581 -0.02963 L 0.1289 -0.02963 " pathEditMode="relative" rAng="0" ptsTypes="AA">
                                      <p:cBhvr>
                                        <p:cTn id="6" dur="3000" fill="hold"/>
                                        <p:tgtEl>
                                          <p:spTgt spid="5"/>
                                        </p:tgtEl>
                                        <p:attrNameLst>
                                          <p:attrName>ppt_x</p:attrName>
                                          <p:attrName>ppt_y</p:attrName>
                                        </p:attrNameLst>
                                      </p:cBhvr>
                                      <p:rCtr x="3322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8D231-1AA3-AE54-5AEE-D279D5C71C4B}"/>
              </a:ext>
            </a:extLst>
          </p:cNvPr>
          <p:cNvSpPr>
            <a:spLocks noGrp="1"/>
          </p:cNvSpPr>
          <p:nvPr>
            <p:ph type="title"/>
          </p:nvPr>
        </p:nvSpPr>
        <p:spPr/>
        <p:txBody>
          <a:bodyPr>
            <a:normAutofit/>
          </a:bodyPr>
          <a:lstStyle/>
          <a:p>
            <a:r>
              <a:rPr lang="en-US" sz="4400" dirty="0"/>
              <a:t>Activity 1: puberty backpack </a:t>
            </a:r>
            <a:r>
              <a:rPr lang="en-AU" sz="4000" b="1" dirty="0">
                <a:solidFill>
                  <a:schemeClr val="tx1"/>
                </a:solidFill>
              </a:rPr>
              <a:t>(pg.43)</a:t>
            </a:r>
            <a:endParaRPr lang="en-US" sz="4400" dirty="0"/>
          </a:p>
        </p:txBody>
      </p:sp>
      <p:sp>
        <p:nvSpPr>
          <p:cNvPr id="3" name="Content Placeholder 2">
            <a:extLst>
              <a:ext uri="{FF2B5EF4-FFF2-40B4-BE49-F238E27FC236}">
                <a16:creationId xmlns:a16="http://schemas.microsoft.com/office/drawing/2014/main" id="{7B9C72D5-2213-F7D7-2DF0-404B2C2DF2BD}"/>
              </a:ext>
            </a:extLst>
          </p:cNvPr>
          <p:cNvSpPr>
            <a:spLocks noGrp="1"/>
          </p:cNvSpPr>
          <p:nvPr>
            <p:ph idx="1"/>
          </p:nvPr>
        </p:nvSpPr>
        <p:spPr>
          <a:xfrm>
            <a:off x="1251678" y="1347537"/>
            <a:ext cx="6181567" cy="5228602"/>
          </a:xfrm>
        </p:spPr>
        <p:txBody>
          <a:bodyPr>
            <a:normAutofit fontScale="70000" lnSpcReduction="20000"/>
          </a:bodyPr>
          <a:lstStyle/>
          <a:p>
            <a:pPr marL="0" indent="0">
              <a:buNone/>
            </a:pPr>
            <a:r>
              <a:rPr lang="en-US" sz="2800" dirty="0"/>
              <a:t>How can you prepare for puberty?</a:t>
            </a:r>
          </a:p>
          <a:p>
            <a:pPr marL="0" indent="0">
              <a:buNone/>
            </a:pPr>
            <a:endParaRPr lang="en-US" sz="2800" dirty="0"/>
          </a:p>
          <a:p>
            <a:r>
              <a:rPr lang="en-US" sz="2800" dirty="0"/>
              <a:t>Create a puberty backpack filled with items and skills you can use to survive the years of puberty. </a:t>
            </a:r>
          </a:p>
          <a:p>
            <a:r>
              <a:rPr lang="en-US" sz="2800" dirty="0"/>
              <a:t>Make this backpack specific to yourself – what will you need?</a:t>
            </a:r>
          </a:p>
          <a:p>
            <a:r>
              <a:rPr lang="en-US" sz="2800" dirty="0"/>
              <a:t>In the small pocket – skills and emotions you can use.</a:t>
            </a:r>
          </a:p>
          <a:p>
            <a:r>
              <a:rPr lang="en-US" sz="2800" dirty="0"/>
              <a:t>In the big pocket – physical items you can use.</a:t>
            </a:r>
          </a:p>
          <a:p>
            <a:r>
              <a:rPr lang="en-US" sz="2800" dirty="0"/>
              <a:t>You can write words OR draw pictures. </a:t>
            </a:r>
          </a:p>
          <a:p>
            <a:endParaRPr lang="en-US" sz="2800" dirty="0"/>
          </a:p>
          <a:p>
            <a:r>
              <a:rPr lang="en-US" sz="2800" dirty="0"/>
              <a:t>Think about all the changes that can occur during puberty and how you can address/manage/deal with them. </a:t>
            </a:r>
          </a:p>
          <a:p>
            <a:endParaRPr lang="en-US" sz="2800" dirty="0"/>
          </a:p>
          <a:p>
            <a:r>
              <a:rPr lang="en-US" sz="2800" dirty="0"/>
              <a:t>You have 15 minutes. </a:t>
            </a:r>
          </a:p>
        </p:txBody>
      </p:sp>
      <p:pic>
        <p:nvPicPr>
          <p:cNvPr id="4" name="Picture 3" descr="A black and white drawing of a backpack&#10;&#10;Description automatically generated">
            <a:extLst>
              <a:ext uri="{FF2B5EF4-FFF2-40B4-BE49-F238E27FC236}">
                <a16:creationId xmlns:a16="http://schemas.microsoft.com/office/drawing/2014/main" id="{24F522EF-1BE6-F1D7-B5FD-F9A6DBD710F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87674" y="1177971"/>
            <a:ext cx="3996755" cy="5398168"/>
          </a:xfrm>
          <a:prstGeom prst="rect">
            <a:avLst/>
          </a:prstGeom>
          <a:noFill/>
          <a:ln>
            <a:noFill/>
          </a:ln>
        </p:spPr>
      </p:pic>
    </p:spTree>
    <p:extLst>
      <p:ext uri="{BB962C8B-B14F-4D97-AF65-F5344CB8AC3E}">
        <p14:creationId xmlns:p14="http://schemas.microsoft.com/office/powerpoint/2010/main" val="2356397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9BF7B-ECE2-ED02-2402-3AB1C7F3CC03}"/>
              </a:ext>
            </a:extLst>
          </p:cNvPr>
          <p:cNvSpPr>
            <a:spLocks noGrp="1"/>
          </p:cNvSpPr>
          <p:nvPr>
            <p:ph type="title"/>
          </p:nvPr>
        </p:nvSpPr>
        <p:spPr/>
        <p:txBody>
          <a:bodyPr/>
          <a:lstStyle/>
          <a:p>
            <a:endParaRPr lang="en-US"/>
          </a:p>
        </p:txBody>
      </p:sp>
      <p:pic>
        <p:nvPicPr>
          <p:cNvPr id="5" name="Content Placeholder 4" descr="A black and white drawing of a backpack&#10;&#10;Description automatically generated">
            <a:extLst>
              <a:ext uri="{FF2B5EF4-FFF2-40B4-BE49-F238E27FC236}">
                <a16:creationId xmlns:a16="http://schemas.microsoft.com/office/drawing/2014/main" id="{C33015E7-96F0-8D9F-4073-C34E1E549B43}"/>
              </a:ext>
            </a:extLst>
          </p:cNvPr>
          <p:cNvPicPr>
            <a:picLocks noGrp="1" noChangeAspect="1"/>
          </p:cNvPicPr>
          <p:nvPr>
            <p:ph idx="1"/>
          </p:nvPr>
        </p:nvPicPr>
        <p:blipFill>
          <a:blip r:embed="rId3"/>
          <a:stretch>
            <a:fillRect/>
          </a:stretch>
        </p:blipFill>
        <p:spPr>
          <a:xfrm>
            <a:off x="3339130" y="0"/>
            <a:ext cx="5513740" cy="6858000"/>
          </a:xfrm>
        </p:spPr>
      </p:pic>
    </p:spTree>
    <p:extLst>
      <p:ext uri="{BB962C8B-B14F-4D97-AF65-F5344CB8AC3E}">
        <p14:creationId xmlns:p14="http://schemas.microsoft.com/office/powerpoint/2010/main" val="289327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lose-up of stacked books">
            <a:extLst>
              <a:ext uri="{FF2B5EF4-FFF2-40B4-BE49-F238E27FC236}">
                <a16:creationId xmlns:a16="http://schemas.microsoft.com/office/drawing/2014/main" id="{626B949D-C7D2-0DD2-B2C7-8CF0F10B5CE5}"/>
              </a:ext>
            </a:extLst>
          </p:cNvPr>
          <p:cNvPicPr>
            <a:picLocks noChangeAspect="1"/>
          </p:cNvPicPr>
          <p:nvPr/>
        </p:nvPicPr>
        <p:blipFill rotWithShape="1">
          <a:blip r:embed="rId3"/>
          <a:srcRect/>
          <a:stretch/>
        </p:blipFill>
        <p:spPr>
          <a:xfrm>
            <a:off x="20" y="10"/>
            <a:ext cx="12191980" cy="6857990"/>
          </a:xfrm>
          <a:prstGeom prst="rect">
            <a:avLst/>
          </a:prstGeom>
        </p:spPr>
      </p:pic>
      <p:sp>
        <p:nvSpPr>
          <p:cNvPr id="10" name="Freeform: Shape 9">
            <a:extLst>
              <a:ext uri="{FF2B5EF4-FFF2-40B4-BE49-F238E27FC236}">
                <a16:creationId xmlns:a16="http://schemas.microsoft.com/office/drawing/2014/main" id="{0151AADE-3190-40C1-806A-ED3744263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9613" y="0"/>
            <a:ext cx="11482387" cy="6858000"/>
          </a:xfrm>
          <a:custGeom>
            <a:avLst/>
            <a:gdLst>
              <a:gd name="connsiteX0" fmla="*/ 0 w 11482387"/>
              <a:gd name="connsiteY0" fmla="*/ 0 h 6858000"/>
              <a:gd name="connsiteX1" fmla="*/ 11482387 w 11482387"/>
              <a:gd name="connsiteY1" fmla="*/ 0 h 6858000"/>
              <a:gd name="connsiteX2" fmla="*/ 11482387 w 11482387"/>
              <a:gd name="connsiteY2" fmla="*/ 6858000 h 6858000"/>
              <a:gd name="connsiteX3" fmla="*/ 0 w 11482387"/>
              <a:gd name="connsiteY3" fmla="*/ 6858000 h 6858000"/>
              <a:gd name="connsiteX4" fmla="*/ 1587 w 11482387"/>
              <a:gd name="connsiteY4" fmla="*/ 6789738 h 6858000"/>
              <a:gd name="connsiteX5" fmla="*/ 9525 w 11482387"/>
              <a:gd name="connsiteY5" fmla="*/ 6729413 h 6858000"/>
              <a:gd name="connsiteX6" fmla="*/ 20637 w 11482387"/>
              <a:gd name="connsiteY6" fmla="*/ 6677025 h 6858000"/>
              <a:gd name="connsiteX7" fmla="*/ 34925 w 11482387"/>
              <a:gd name="connsiteY7" fmla="*/ 6630988 h 6858000"/>
              <a:gd name="connsiteX8" fmla="*/ 50800 w 11482387"/>
              <a:gd name="connsiteY8" fmla="*/ 6589713 h 6858000"/>
              <a:gd name="connsiteX9" fmla="*/ 69850 w 11482387"/>
              <a:gd name="connsiteY9" fmla="*/ 6553200 h 6858000"/>
              <a:gd name="connsiteX10" fmla="*/ 88900 w 11482387"/>
              <a:gd name="connsiteY10" fmla="*/ 6515100 h 6858000"/>
              <a:gd name="connsiteX11" fmla="*/ 107950 w 11482387"/>
              <a:gd name="connsiteY11" fmla="*/ 6477000 h 6858000"/>
              <a:gd name="connsiteX12" fmla="*/ 123825 w 11482387"/>
              <a:gd name="connsiteY12" fmla="*/ 6440488 h 6858000"/>
              <a:gd name="connsiteX13" fmla="*/ 139700 w 11482387"/>
              <a:gd name="connsiteY13" fmla="*/ 6399213 h 6858000"/>
              <a:gd name="connsiteX14" fmla="*/ 155575 w 11482387"/>
              <a:gd name="connsiteY14" fmla="*/ 6353175 h 6858000"/>
              <a:gd name="connsiteX15" fmla="*/ 166687 w 11482387"/>
              <a:gd name="connsiteY15" fmla="*/ 6300788 h 6858000"/>
              <a:gd name="connsiteX16" fmla="*/ 173037 w 11482387"/>
              <a:gd name="connsiteY16" fmla="*/ 6240463 h 6858000"/>
              <a:gd name="connsiteX17" fmla="*/ 176212 w 11482387"/>
              <a:gd name="connsiteY17" fmla="*/ 6172200 h 6858000"/>
              <a:gd name="connsiteX18" fmla="*/ 173037 w 11482387"/>
              <a:gd name="connsiteY18" fmla="*/ 6103938 h 6858000"/>
              <a:gd name="connsiteX19" fmla="*/ 166687 w 11482387"/>
              <a:gd name="connsiteY19" fmla="*/ 6043613 h 6858000"/>
              <a:gd name="connsiteX20" fmla="*/ 155575 w 11482387"/>
              <a:gd name="connsiteY20" fmla="*/ 5991225 h 6858000"/>
              <a:gd name="connsiteX21" fmla="*/ 139700 w 11482387"/>
              <a:gd name="connsiteY21" fmla="*/ 5945188 h 6858000"/>
              <a:gd name="connsiteX22" fmla="*/ 123825 w 11482387"/>
              <a:gd name="connsiteY22" fmla="*/ 5903913 h 6858000"/>
              <a:gd name="connsiteX23" fmla="*/ 107950 w 11482387"/>
              <a:gd name="connsiteY23" fmla="*/ 5867400 h 6858000"/>
              <a:gd name="connsiteX24" fmla="*/ 88900 w 11482387"/>
              <a:gd name="connsiteY24" fmla="*/ 5829300 h 6858000"/>
              <a:gd name="connsiteX25" fmla="*/ 69850 w 11482387"/>
              <a:gd name="connsiteY25" fmla="*/ 5791200 h 6858000"/>
              <a:gd name="connsiteX26" fmla="*/ 50800 w 11482387"/>
              <a:gd name="connsiteY26" fmla="*/ 5754688 h 6858000"/>
              <a:gd name="connsiteX27" fmla="*/ 34925 w 11482387"/>
              <a:gd name="connsiteY27" fmla="*/ 5713413 h 6858000"/>
              <a:gd name="connsiteX28" fmla="*/ 20637 w 11482387"/>
              <a:gd name="connsiteY28" fmla="*/ 5667375 h 6858000"/>
              <a:gd name="connsiteX29" fmla="*/ 9525 w 11482387"/>
              <a:gd name="connsiteY29" fmla="*/ 5614988 h 6858000"/>
              <a:gd name="connsiteX30" fmla="*/ 1587 w 11482387"/>
              <a:gd name="connsiteY30" fmla="*/ 5554663 h 6858000"/>
              <a:gd name="connsiteX31" fmla="*/ 0 w 11482387"/>
              <a:gd name="connsiteY31" fmla="*/ 5486400 h 6858000"/>
              <a:gd name="connsiteX32" fmla="*/ 1587 w 11482387"/>
              <a:gd name="connsiteY32" fmla="*/ 5418138 h 6858000"/>
              <a:gd name="connsiteX33" fmla="*/ 9525 w 11482387"/>
              <a:gd name="connsiteY33" fmla="*/ 5357813 h 6858000"/>
              <a:gd name="connsiteX34" fmla="*/ 20637 w 11482387"/>
              <a:gd name="connsiteY34" fmla="*/ 5305425 h 6858000"/>
              <a:gd name="connsiteX35" fmla="*/ 34925 w 11482387"/>
              <a:gd name="connsiteY35" fmla="*/ 5259388 h 6858000"/>
              <a:gd name="connsiteX36" fmla="*/ 50800 w 11482387"/>
              <a:gd name="connsiteY36" fmla="*/ 5218113 h 6858000"/>
              <a:gd name="connsiteX37" fmla="*/ 69850 w 11482387"/>
              <a:gd name="connsiteY37" fmla="*/ 5181600 h 6858000"/>
              <a:gd name="connsiteX38" fmla="*/ 88900 w 11482387"/>
              <a:gd name="connsiteY38" fmla="*/ 5143500 h 6858000"/>
              <a:gd name="connsiteX39" fmla="*/ 107950 w 11482387"/>
              <a:gd name="connsiteY39" fmla="*/ 5105400 h 6858000"/>
              <a:gd name="connsiteX40" fmla="*/ 123825 w 11482387"/>
              <a:gd name="connsiteY40" fmla="*/ 5068888 h 6858000"/>
              <a:gd name="connsiteX41" fmla="*/ 139700 w 11482387"/>
              <a:gd name="connsiteY41" fmla="*/ 5027613 h 6858000"/>
              <a:gd name="connsiteX42" fmla="*/ 155575 w 11482387"/>
              <a:gd name="connsiteY42" fmla="*/ 4981575 h 6858000"/>
              <a:gd name="connsiteX43" fmla="*/ 166687 w 11482387"/>
              <a:gd name="connsiteY43" fmla="*/ 4929188 h 6858000"/>
              <a:gd name="connsiteX44" fmla="*/ 173037 w 11482387"/>
              <a:gd name="connsiteY44" fmla="*/ 4868863 h 6858000"/>
              <a:gd name="connsiteX45" fmla="*/ 176212 w 11482387"/>
              <a:gd name="connsiteY45" fmla="*/ 4800600 h 6858000"/>
              <a:gd name="connsiteX46" fmla="*/ 173037 w 11482387"/>
              <a:gd name="connsiteY46" fmla="*/ 4732338 h 6858000"/>
              <a:gd name="connsiteX47" fmla="*/ 166687 w 11482387"/>
              <a:gd name="connsiteY47" fmla="*/ 4672013 h 6858000"/>
              <a:gd name="connsiteX48" fmla="*/ 155575 w 11482387"/>
              <a:gd name="connsiteY48" fmla="*/ 4619625 h 6858000"/>
              <a:gd name="connsiteX49" fmla="*/ 139700 w 11482387"/>
              <a:gd name="connsiteY49" fmla="*/ 4573588 h 6858000"/>
              <a:gd name="connsiteX50" fmla="*/ 123825 w 11482387"/>
              <a:gd name="connsiteY50" fmla="*/ 4532313 h 6858000"/>
              <a:gd name="connsiteX51" fmla="*/ 107950 w 11482387"/>
              <a:gd name="connsiteY51" fmla="*/ 4495800 h 6858000"/>
              <a:gd name="connsiteX52" fmla="*/ 69850 w 11482387"/>
              <a:gd name="connsiteY52" fmla="*/ 4419600 h 6858000"/>
              <a:gd name="connsiteX53" fmla="*/ 50800 w 11482387"/>
              <a:gd name="connsiteY53" fmla="*/ 4383088 h 6858000"/>
              <a:gd name="connsiteX54" fmla="*/ 34925 w 11482387"/>
              <a:gd name="connsiteY54" fmla="*/ 4341813 h 6858000"/>
              <a:gd name="connsiteX55" fmla="*/ 20637 w 11482387"/>
              <a:gd name="connsiteY55" fmla="*/ 4295775 h 6858000"/>
              <a:gd name="connsiteX56" fmla="*/ 9525 w 11482387"/>
              <a:gd name="connsiteY56" fmla="*/ 4243388 h 6858000"/>
              <a:gd name="connsiteX57" fmla="*/ 1587 w 11482387"/>
              <a:gd name="connsiteY57" fmla="*/ 4183063 h 6858000"/>
              <a:gd name="connsiteX58" fmla="*/ 0 w 11482387"/>
              <a:gd name="connsiteY58" fmla="*/ 4114800 h 6858000"/>
              <a:gd name="connsiteX59" fmla="*/ 1587 w 11482387"/>
              <a:gd name="connsiteY59" fmla="*/ 4046538 h 6858000"/>
              <a:gd name="connsiteX60" fmla="*/ 9525 w 11482387"/>
              <a:gd name="connsiteY60" fmla="*/ 3986213 h 6858000"/>
              <a:gd name="connsiteX61" fmla="*/ 20637 w 11482387"/>
              <a:gd name="connsiteY61" fmla="*/ 3933825 h 6858000"/>
              <a:gd name="connsiteX62" fmla="*/ 34925 w 11482387"/>
              <a:gd name="connsiteY62" fmla="*/ 3887788 h 6858000"/>
              <a:gd name="connsiteX63" fmla="*/ 50800 w 11482387"/>
              <a:gd name="connsiteY63" fmla="*/ 3846513 h 6858000"/>
              <a:gd name="connsiteX64" fmla="*/ 69850 w 11482387"/>
              <a:gd name="connsiteY64" fmla="*/ 3810000 h 6858000"/>
              <a:gd name="connsiteX65" fmla="*/ 88900 w 11482387"/>
              <a:gd name="connsiteY65" fmla="*/ 3771900 h 6858000"/>
              <a:gd name="connsiteX66" fmla="*/ 107950 w 11482387"/>
              <a:gd name="connsiteY66" fmla="*/ 3733800 h 6858000"/>
              <a:gd name="connsiteX67" fmla="*/ 123825 w 11482387"/>
              <a:gd name="connsiteY67" fmla="*/ 3697288 h 6858000"/>
              <a:gd name="connsiteX68" fmla="*/ 139700 w 11482387"/>
              <a:gd name="connsiteY68" fmla="*/ 3656013 h 6858000"/>
              <a:gd name="connsiteX69" fmla="*/ 155575 w 11482387"/>
              <a:gd name="connsiteY69" fmla="*/ 3609975 h 6858000"/>
              <a:gd name="connsiteX70" fmla="*/ 166687 w 11482387"/>
              <a:gd name="connsiteY70" fmla="*/ 3557588 h 6858000"/>
              <a:gd name="connsiteX71" fmla="*/ 173037 w 11482387"/>
              <a:gd name="connsiteY71" fmla="*/ 3497263 h 6858000"/>
              <a:gd name="connsiteX72" fmla="*/ 176212 w 11482387"/>
              <a:gd name="connsiteY72" fmla="*/ 3427413 h 6858000"/>
              <a:gd name="connsiteX73" fmla="*/ 173037 w 11482387"/>
              <a:gd name="connsiteY73" fmla="*/ 3360738 h 6858000"/>
              <a:gd name="connsiteX74" fmla="*/ 166687 w 11482387"/>
              <a:gd name="connsiteY74" fmla="*/ 3300413 h 6858000"/>
              <a:gd name="connsiteX75" fmla="*/ 155575 w 11482387"/>
              <a:gd name="connsiteY75" fmla="*/ 3248025 h 6858000"/>
              <a:gd name="connsiteX76" fmla="*/ 139700 w 11482387"/>
              <a:gd name="connsiteY76" fmla="*/ 3201988 h 6858000"/>
              <a:gd name="connsiteX77" fmla="*/ 123825 w 11482387"/>
              <a:gd name="connsiteY77" fmla="*/ 3160713 h 6858000"/>
              <a:gd name="connsiteX78" fmla="*/ 107950 w 11482387"/>
              <a:gd name="connsiteY78" fmla="*/ 3124200 h 6858000"/>
              <a:gd name="connsiteX79" fmla="*/ 88900 w 11482387"/>
              <a:gd name="connsiteY79" fmla="*/ 3086100 h 6858000"/>
              <a:gd name="connsiteX80" fmla="*/ 69850 w 11482387"/>
              <a:gd name="connsiteY80" fmla="*/ 3048000 h 6858000"/>
              <a:gd name="connsiteX81" fmla="*/ 50800 w 11482387"/>
              <a:gd name="connsiteY81" fmla="*/ 3011488 h 6858000"/>
              <a:gd name="connsiteX82" fmla="*/ 34925 w 11482387"/>
              <a:gd name="connsiteY82" fmla="*/ 2970213 h 6858000"/>
              <a:gd name="connsiteX83" fmla="*/ 20637 w 11482387"/>
              <a:gd name="connsiteY83" fmla="*/ 2924175 h 6858000"/>
              <a:gd name="connsiteX84" fmla="*/ 9525 w 11482387"/>
              <a:gd name="connsiteY84" fmla="*/ 2871788 h 6858000"/>
              <a:gd name="connsiteX85" fmla="*/ 1587 w 11482387"/>
              <a:gd name="connsiteY85" fmla="*/ 2811463 h 6858000"/>
              <a:gd name="connsiteX86" fmla="*/ 0 w 11482387"/>
              <a:gd name="connsiteY86" fmla="*/ 2743200 h 6858000"/>
              <a:gd name="connsiteX87" fmla="*/ 1587 w 11482387"/>
              <a:gd name="connsiteY87" fmla="*/ 2674938 h 6858000"/>
              <a:gd name="connsiteX88" fmla="*/ 9525 w 11482387"/>
              <a:gd name="connsiteY88" fmla="*/ 2614613 h 6858000"/>
              <a:gd name="connsiteX89" fmla="*/ 20637 w 11482387"/>
              <a:gd name="connsiteY89" fmla="*/ 2562225 h 6858000"/>
              <a:gd name="connsiteX90" fmla="*/ 34925 w 11482387"/>
              <a:gd name="connsiteY90" fmla="*/ 2516188 h 6858000"/>
              <a:gd name="connsiteX91" fmla="*/ 50800 w 11482387"/>
              <a:gd name="connsiteY91" fmla="*/ 2474913 h 6858000"/>
              <a:gd name="connsiteX92" fmla="*/ 69850 w 11482387"/>
              <a:gd name="connsiteY92" fmla="*/ 2438400 h 6858000"/>
              <a:gd name="connsiteX93" fmla="*/ 88900 w 11482387"/>
              <a:gd name="connsiteY93" fmla="*/ 2400300 h 6858000"/>
              <a:gd name="connsiteX94" fmla="*/ 107950 w 11482387"/>
              <a:gd name="connsiteY94" fmla="*/ 2362200 h 6858000"/>
              <a:gd name="connsiteX95" fmla="*/ 123825 w 11482387"/>
              <a:gd name="connsiteY95" fmla="*/ 2325688 h 6858000"/>
              <a:gd name="connsiteX96" fmla="*/ 139700 w 11482387"/>
              <a:gd name="connsiteY96" fmla="*/ 2284413 h 6858000"/>
              <a:gd name="connsiteX97" fmla="*/ 155575 w 11482387"/>
              <a:gd name="connsiteY97" fmla="*/ 2238375 h 6858000"/>
              <a:gd name="connsiteX98" fmla="*/ 166687 w 11482387"/>
              <a:gd name="connsiteY98" fmla="*/ 2185988 h 6858000"/>
              <a:gd name="connsiteX99" fmla="*/ 173037 w 11482387"/>
              <a:gd name="connsiteY99" fmla="*/ 2125663 h 6858000"/>
              <a:gd name="connsiteX100" fmla="*/ 176212 w 11482387"/>
              <a:gd name="connsiteY100" fmla="*/ 2057400 h 6858000"/>
              <a:gd name="connsiteX101" fmla="*/ 173037 w 11482387"/>
              <a:gd name="connsiteY101" fmla="*/ 1989138 h 6858000"/>
              <a:gd name="connsiteX102" fmla="*/ 166687 w 11482387"/>
              <a:gd name="connsiteY102" fmla="*/ 1928813 h 6858000"/>
              <a:gd name="connsiteX103" fmla="*/ 155575 w 11482387"/>
              <a:gd name="connsiteY103" fmla="*/ 1876425 h 6858000"/>
              <a:gd name="connsiteX104" fmla="*/ 139700 w 11482387"/>
              <a:gd name="connsiteY104" fmla="*/ 1830388 h 6858000"/>
              <a:gd name="connsiteX105" fmla="*/ 123825 w 11482387"/>
              <a:gd name="connsiteY105" fmla="*/ 1789113 h 6858000"/>
              <a:gd name="connsiteX106" fmla="*/ 107950 w 11482387"/>
              <a:gd name="connsiteY106" fmla="*/ 1752600 h 6858000"/>
              <a:gd name="connsiteX107" fmla="*/ 88900 w 11482387"/>
              <a:gd name="connsiteY107" fmla="*/ 1714500 h 6858000"/>
              <a:gd name="connsiteX108" fmla="*/ 69850 w 11482387"/>
              <a:gd name="connsiteY108" fmla="*/ 1676400 h 6858000"/>
              <a:gd name="connsiteX109" fmla="*/ 50800 w 11482387"/>
              <a:gd name="connsiteY109" fmla="*/ 1639888 h 6858000"/>
              <a:gd name="connsiteX110" fmla="*/ 34925 w 11482387"/>
              <a:gd name="connsiteY110" fmla="*/ 1598613 h 6858000"/>
              <a:gd name="connsiteX111" fmla="*/ 20637 w 11482387"/>
              <a:gd name="connsiteY111" fmla="*/ 1552575 h 6858000"/>
              <a:gd name="connsiteX112" fmla="*/ 9525 w 11482387"/>
              <a:gd name="connsiteY112" fmla="*/ 1500188 h 6858000"/>
              <a:gd name="connsiteX113" fmla="*/ 1587 w 11482387"/>
              <a:gd name="connsiteY113" fmla="*/ 1439863 h 6858000"/>
              <a:gd name="connsiteX114" fmla="*/ 0 w 11482387"/>
              <a:gd name="connsiteY114" fmla="*/ 1371600 h 6858000"/>
              <a:gd name="connsiteX115" fmla="*/ 1587 w 11482387"/>
              <a:gd name="connsiteY115" fmla="*/ 1303338 h 6858000"/>
              <a:gd name="connsiteX116" fmla="*/ 9525 w 11482387"/>
              <a:gd name="connsiteY116" fmla="*/ 1243013 h 6858000"/>
              <a:gd name="connsiteX117" fmla="*/ 20637 w 11482387"/>
              <a:gd name="connsiteY117" fmla="*/ 1190625 h 6858000"/>
              <a:gd name="connsiteX118" fmla="*/ 34925 w 11482387"/>
              <a:gd name="connsiteY118" fmla="*/ 1144588 h 6858000"/>
              <a:gd name="connsiteX119" fmla="*/ 50800 w 11482387"/>
              <a:gd name="connsiteY119" fmla="*/ 1103313 h 6858000"/>
              <a:gd name="connsiteX120" fmla="*/ 69850 w 11482387"/>
              <a:gd name="connsiteY120" fmla="*/ 1066800 h 6858000"/>
              <a:gd name="connsiteX121" fmla="*/ 88900 w 11482387"/>
              <a:gd name="connsiteY121" fmla="*/ 1028700 h 6858000"/>
              <a:gd name="connsiteX122" fmla="*/ 107950 w 11482387"/>
              <a:gd name="connsiteY122" fmla="*/ 990600 h 6858000"/>
              <a:gd name="connsiteX123" fmla="*/ 123825 w 11482387"/>
              <a:gd name="connsiteY123" fmla="*/ 954088 h 6858000"/>
              <a:gd name="connsiteX124" fmla="*/ 139700 w 11482387"/>
              <a:gd name="connsiteY124" fmla="*/ 912813 h 6858000"/>
              <a:gd name="connsiteX125" fmla="*/ 155575 w 11482387"/>
              <a:gd name="connsiteY125" fmla="*/ 866775 h 6858000"/>
              <a:gd name="connsiteX126" fmla="*/ 166687 w 11482387"/>
              <a:gd name="connsiteY126" fmla="*/ 814388 h 6858000"/>
              <a:gd name="connsiteX127" fmla="*/ 173037 w 11482387"/>
              <a:gd name="connsiteY127" fmla="*/ 754063 h 6858000"/>
              <a:gd name="connsiteX128" fmla="*/ 176212 w 11482387"/>
              <a:gd name="connsiteY128" fmla="*/ 685800 h 6858000"/>
              <a:gd name="connsiteX129" fmla="*/ 173037 w 11482387"/>
              <a:gd name="connsiteY129" fmla="*/ 617538 h 6858000"/>
              <a:gd name="connsiteX130" fmla="*/ 166687 w 11482387"/>
              <a:gd name="connsiteY130" fmla="*/ 557213 h 6858000"/>
              <a:gd name="connsiteX131" fmla="*/ 155575 w 11482387"/>
              <a:gd name="connsiteY131" fmla="*/ 504825 h 6858000"/>
              <a:gd name="connsiteX132" fmla="*/ 139700 w 11482387"/>
              <a:gd name="connsiteY132" fmla="*/ 458788 h 6858000"/>
              <a:gd name="connsiteX133" fmla="*/ 123825 w 11482387"/>
              <a:gd name="connsiteY133" fmla="*/ 417513 h 6858000"/>
              <a:gd name="connsiteX134" fmla="*/ 107950 w 11482387"/>
              <a:gd name="connsiteY134" fmla="*/ 381000 h 6858000"/>
              <a:gd name="connsiteX135" fmla="*/ 88900 w 11482387"/>
              <a:gd name="connsiteY135" fmla="*/ 342900 h 6858000"/>
              <a:gd name="connsiteX136" fmla="*/ 69850 w 11482387"/>
              <a:gd name="connsiteY136" fmla="*/ 304800 h 6858000"/>
              <a:gd name="connsiteX137" fmla="*/ 50800 w 11482387"/>
              <a:gd name="connsiteY137" fmla="*/ 268288 h 6858000"/>
              <a:gd name="connsiteX138" fmla="*/ 34925 w 11482387"/>
              <a:gd name="connsiteY138" fmla="*/ 227013 h 6858000"/>
              <a:gd name="connsiteX139" fmla="*/ 20637 w 11482387"/>
              <a:gd name="connsiteY139" fmla="*/ 180975 h 6858000"/>
              <a:gd name="connsiteX140" fmla="*/ 9525 w 11482387"/>
              <a:gd name="connsiteY140" fmla="*/ 128588 h 6858000"/>
              <a:gd name="connsiteX141" fmla="*/ 1587 w 11482387"/>
              <a:gd name="connsiteY141" fmla="*/ 6826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11482387" h="6858000">
                <a:moveTo>
                  <a:pt x="0" y="0"/>
                </a:moveTo>
                <a:lnTo>
                  <a:pt x="11482387" y="0"/>
                </a:lnTo>
                <a:lnTo>
                  <a:pt x="11482387" y="6858000"/>
                </a:lnTo>
                <a:lnTo>
                  <a:pt x="0" y="6858000"/>
                </a:lnTo>
                <a:lnTo>
                  <a:pt x="1587" y="6789738"/>
                </a:lnTo>
                <a:lnTo>
                  <a:pt x="9525" y="6729413"/>
                </a:lnTo>
                <a:lnTo>
                  <a:pt x="20637" y="6677025"/>
                </a:lnTo>
                <a:lnTo>
                  <a:pt x="34925" y="6630988"/>
                </a:lnTo>
                <a:lnTo>
                  <a:pt x="50800" y="6589713"/>
                </a:lnTo>
                <a:lnTo>
                  <a:pt x="69850" y="6553200"/>
                </a:lnTo>
                <a:lnTo>
                  <a:pt x="88900" y="6515100"/>
                </a:lnTo>
                <a:lnTo>
                  <a:pt x="107950" y="6477000"/>
                </a:lnTo>
                <a:lnTo>
                  <a:pt x="123825" y="6440488"/>
                </a:lnTo>
                <a:lnTo>
                  <a:pt x="139700" y="6399213"/>
                </a:lnTo>
                <a:lnTo>
                  <a:pt x="155575" y="6353175"/>
                </a:lnTo>
                <a:lnTo>
                  <a:pt x="166687" y="6300788"/>
                </a:lnTo>
                <a:lnTo>
                  <a:pt x="173037" y="6240463"/>
                </a:lnTo>
                <a:lnTo>
                  <a:pt x="176212" y="6172200"/>
                </a:lnTo>
                <a:lnTo>
                  <a:pt x="173037" y="6103938"/>
                </a:lnTo>
                <a:lnTo>
                  <a:pt x="166687" y="6043613"/>
                </a:lnTo>
                <a:lnTo>
                  <a:pt x="155575" y="5991225"/>
                </a:lnTo>
                <a:lnTo>
                  <a:pt x="139700" y="5945188"/>
                </a:lnTo>
                <a:lnTo>
                  <a:pt x="123825" y="5903913"/>
                </a:lnTo>
                <a:lnTo>
                  <a:pt x="107950" y="5867400"/>
                </a:lnTo>
                <a:lnTo>
                  <a:pt x="88900" y="5829300"/>
                </a:lnTo>
                <a:lnTo>
                  <a:pt x="69850" y="5791200"/>
                </a:lnTo>
                <a:lnTo>
                  <a:pt x="50800" y="5754688"/>
                </a:lnTo>
                <a:lnTo>
                  <a:pt x="34925" y="5713413"/>
                </a:lnTo>
                <a:lnTo>
                  <a:pt x="20637" y="5667375"/>
                </a:lnTo>
                <a:lnTo>
                  <a:pt x="9525" y="5614988"/>
                </a:lnTo>
                <a:lnTo>
                  <a:pt x="1587" y="5554663"/>
                </a:lnTo>
                <a:lnTo>
                  <a:pt x="0" y="5486400"/>
                </a:lnTo>
                <a:lnTo>
                  <a:pt x="1587" y="5418138"/>
                </a:lnTo>
                <a:lnTo>
                  <a:pt x="9525" y="5357813"/>
                </a:lnTo>
                <a:lnTo>
                  <a:pt x="20637" y="5305425"/>
                </a:lnTo>
                <a:lnTo>
                  <a:pt x="34925" y="5259388"/>
                </a:lnTo>
                <a:lnTo>
                  <a:pt x="50800" y="5218113"/>
                </a:lnTo>
                <a:lnTo>
                  <a:pt x="69850" y="5181600"/>
                </a:lnTo>
                <a:lnTo>
                  <a:pt x="88900" y="5143500"/>
                </a:lnTo>
                <a:lnTo>
                  <a:pt x="107950" y="5105400"/>
                </a:lnTo>
                <a:lnTo>
                  <a:pt x="123825" y="5068888"/>
                </a:lnTo>
                <a:lnTo>
                  <a:pt x="139700" y="5027613"/>
                </a:lnTo>
                <a:lnTo>
                  <a:pt x="155575" y="4981575"/>
                </a:lnTo>
                <a:lnTo>
                  <a:pt x="166687" y="4929188"/>
                </a:lnTo>
                <a:lnTo>
                  <a:pt x="173037" y="4868863"/>
                </a:lnTo>
                <a:lnTo>
                  <a:pt x="176212" y="4800600"/>
                </a:lnTo>
                <a:lnTo>
                  <a:pt x="173037" y="4732338"/>
                </a:lnTo>
                <a:lnTo>
                  <a:pt x="166687" y="4672013"/>
                </a:lnTo>
                <a:lnTo>
                  <a:pt x="155575" y="4619625"/>
                </a:lnTo>
                <a:lnTo>
                  <a:pt x="139700" y="4573588"/>
                </a:lnTo>
                <a:lnTo>
                  <a:pt x="123825" y="4532313"/>
                </a:lnTo>
                <a:lnTo>
                  <a:pt x="107950" y="4495800"/>
                </a:lnTo>
                <a:lnTo>
                  <a:pt x="69850" y="4419600"/>
                </a:lnTo>
                <a:lnTo>
                  <a:pt x="50800" y="4383088"/>
                </a:lnTo>
                <a:lnTo>
                  <a:pt x="34925" y="4341813"/>
                </a:lnTo>
                <a:lnTo>
                  <a:pt x="20637" y="4295775"/>
                </a:lnTo>
                <a:lnTo>
                  <a:pt x="9525" y="4243388"/>
                </a:lnTo>
                <a:lnTo>
                  <a:pt x="1587" y="4183063"/>
                </a:lnTo>
                <a:lnTo>
                  <a:pt x="0" y="4114800"/>
                </a:lnTo>
                <a:lnTo>
                  <a:pt x="1587" y="4046538"/>
                </a:lnTo>
                <a:lnTo>
                  <a:pt x="9525" y="3986213"/>
                </a:lnTo>
                <a:lnTo>
                  <a:pt x="20637" y="3933825"/>
                </a:lnTo>
                <a:lnTo>
                  <a:pt x="34925" y="3887788"/>
                </a:lnTo>
                <a:lnTo>
                  <a:pt x="50800" y="3846513"/>
                </a:lnTo>
                <a:lnTo>
                  <a:pt x="69850" y="3810000"/>
                </a:lnTo>
                <a:lnTo>
                  <a:pt x="88900" y="3771900"/>
                </a:lnTo>
                <a:lnTo>
                  <a:pt x="107950" y="3733800"/>
                </a:lnTo>
                <a:lnTo>
                  <a:pt x="123825" y="3697288"/>
                </a:lnTo>
                <a:lnTo>
                  <a:pt x="139700" y="3656013"/>
                </a:lnTo>
                <a:lnTo>
                  <a:pt x="155575" y="3609975"/>
                </a:lnTo>
                <a:lnTo>
                  <a:pt x="166687" y="3557588"/>
                </a:lnTo>
                <a:lnTo>
                  <a:pt x="173037" y="3497263"/>
                </a:lnTo>
                <a:lnTo>
                  <a:pt x="176212" y="3427413"/>
                </a:lnTo>
                <a:lnTo>
                  <a:pt x="173037" y="3360738"/>
                </a:lnTo>
                <a:lnTo>
                  <a:pt x="166687" y="3300413"/>
                </a:lnTo>
                <a:lnTo>
                  <a:pt x="155575" y="3248025"/>
                </a:lnTo>
                <a:lnTo>
                  <a:pt x="139700" y="3201988"/>
                </a:lnTo>
                <a:lnTo>
                  <a:pt x="123825" y="3160713"/>
                </a:lnTo>
                <a:lnTo>
                  <a:pt x="107950" y="3124200"/>
                </a:lnTo>
                <a:lnTo>
                  <a:pt x="88900" y="3086100"/>
                </a:lnTo>
                <a:lnTo>
                  <a:pt x="69850" y="3048000"/>
                </a:lnTo>
                <a:lnTo>
                  <a:pt x="50800" y="3011488"/>
                </a:lnTo>
                <a:lnTo>
                  <a:pt x="34925" y="2970213"/>
                </a:lnTo>
                <a:lnTo>
                  <a:pt x="20637" y="2924175"/>
                </a:lnTo>
                <a:lnTo>
                  <a:pt x="9525" y="2871788"/>
                </a:lnTo>
                <a:lnTo>
                  <a:pt x="1587" y="2811463"/>
                </a:lnTo>
                <a:lnTo>
                  <a:pt x="0" y="2743200"/>
                </a:lnTo>
                <a:lnTo>
                  <a:pt x="1587" y="2674938"/>
                </a:lnTo>
                <a:lnTo>
                  <a:pt x="9525" y="2614613"/>
                </a:lnTo>
                <a:lnTo>
                  <a:pt x="20637" y="2562225"/>
                </a:lnTo>
                <a:lnTo>
                  <a:pt x="34925" y="2516188"/>
                </a:lnTo>
                <a:lnTo>
                  <a:pt x="50800" y="2474913"/>
                </a:lnTo>
                <a:lnTo>
                  <a:pt x="69850" y="2438400"/>
                </a:lnTo>
                <a:lnTo>
                  <a:pt x="88900" y="2400300"/>
                </a:lnTo>
                <a:lnTo>
                  <a:pt x="107950" y="2362200"/>
                </a:lnTo>
                <a:lnTo>
                  <a:pt x="123825" y="2325688"/>
                </a:lnTo>
                <a:lnTo>
                  <a:pt x="139700" y="2284413"/>
                </a:lnTo>
                <a:lnTo>
                  <a:pt x="155575" y="2238375"/>
                </a:lnTo>
                <a:lnTo>
                  <a:pt x="166687" y="2185988"/>
                </a:lnTo>
                <a:lnTo>
                  <a:pt x="173037" y="2125663"/>
                </a:lnTo>
                <a:lnTo>
                  <a:pt x="176212" y="2057400"/>
                </a:lnTo>
                <a:lnTo>
                  <a:pt x="173037" y="1989138"/>
                </a:lnTo>
                <a:lnTo>
                  <a:pt x="166687" y="1928813"/>
                </a:lnTo>
                <a:lnTo>
                  <a:pt x="155575" y="1876425"/>
                </a:lnTo>
                <a:lnTo>
                  <a:pt x="139700" y="1830388"/>
                </a:lnTo>
                <a:lnTo>
                  <a:pt x="123825" y="1789113"/>
                </a:lnTo>
                <a:lnTo>
                  <a:pt x="107950" y="1752600"/>
                </a:lnTo>
                <a:lnTo>
                  <a:pt x="88900" y="1714500"/>
                </a:lnTo>
                <a:lnTo>
                  <a:pt x="69850" y="1676400"/>
                </a:lnTo>
                <a:lnTo>
                  <a:pt x="50800" y="1639888"/>
                </a:lnTo>
                <a:lnTo>
                  <a:pt x="34925" y="1598613"/>
                </a:lnTo>
                <a:lnTo>
                  <a:pt x="20637" y="1552575"/>
                </a:lnTo>
                <a:lnTo>
                  <a:pt x="9525" y="1500188"/>
                </a:lnTo>
                <a:lnTo>
                  <a:pt x="1587" y="1439863"/>
                </a:lnTo>
                <a:lnTo>
                  <a:pt x="0" y="1371600"/>
                </a:lnTo>
                <a:lnTo>
                  <a:pt x="1587" y="1303338"/>
                </a:lnTo>
                <a:lnTo>
                  <a:pt x="9525" y="1243013"/>
                </a:lnTo>
                <a:lnTo>
                  <a:pt x="20637" y="1190625"/>
                </a:lnTo>
                <a:lnTo>
                  <a:pt x="34925" y="1144588"/>
                </a:lnTo>
                <a:lnTo>
                  <a:pt x="50800" y="1103313"/>
                </a:lnTo>
                <a:lnTo>
                  <a:pt x="69850" y="1066800"/>
                </a:lnTo>
                <a:lnTo>
                  <a:pt x="88900" y="1028700"/>
                </a:lnTo>
                <a:lnTo>
                  <a:pt x="107950" y="990600"/>
                </a:lnTo>
                <a:lnTo>
                  <a:pt x="123825" y="954088"/>
                </a:lnTo>
                <a:lnTo>
                  <a:pt x="139700" y="912813"/>
                </a:lnTo>
                <a:lnTo>
                  <a:pt x="155575" y="866775"/>
                </a:lnTo>
                <a:lnTo>
                  <a:pt x="166687" y="814388"/>
                </a:lnTo>
                <a:lnTo>
                  <a:pt x="173037" y="754063"/>
                </a:lnTo>
                <a:lnTo>
                  <a:pt x="176212" y="685800"/>
                </a:lnTo>
                <a:lnTo>
                  <a:pt x="173037" y="617538"/>
                </a:lnTo>
                <a:lnTo>
                  <a:pt x="166687" y="557213"/>
                </a:lnTo>
                <a:lnTo>
                  <a:pt x="155575" y="504825"/>
                </a:lnTo>
                <a:lnTo>
                  <a:pt x="139700" y="458788"/>
                </a:lnTo>
                <a:lnTo>
                  <a:pt x="123825" y="417513"/>
                </a:lnTo>
                <a:lnTo>
                  <a:pt x="107950" y="381000"/>
                </a:lnTo>
                <a:lnTo>
                  <a:pt x="88900" y="342900"/>
                </a:lnTo>
                <a:lnTo>
                  <a:pt x="69850" y="304800"/>
                </a:lnTo>
                <a:lnTo>
                  <a:pt x="50800" y="268288"/>
                </a:lnTo>
                <a:lnTo>
                  <a:pt x="34925" y="227013"/>
                </a:lnTo>
                <a:lnTo>
                  <a:pt x="20637" y="180975"/>
                </a:lnTo>
                <a:lnTo>
                  <a:pt x="9525" y="128588"/>
                </a:lnTo>
                <a:lnTo>
                  <a:pt x="1587" y="68263"/>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433DA74-51AB-10AF-C7EE-A5136B1C6EEB}"/>
              </a:ext>
            </a:extLst>
          </p:cNvPr>
          <p:cNvSpPr>
            <a:spLocks noGrp="1"/>
          </p:cNvSpPr>
          <p:nvPr>
            <p:ph type="title"/>
          </p:nvPr>
        </p:nvSpPr>
        <p:spPr>
          <a:xfrm>
            <a:off x="1251678" y="682423"/>
            <a:ext cx="10178322" cy="1492132"/>
          </a:xfrm>
        </p:spPr>
        <p:txBody>
          <a:bodyPr>
            <a:normAutofit/>
          </a:bodyPr>
          <a:lstStyle/>
          <a:p>
            <a:r>
              <a:rPr lang="en-US" dirty="0"/>
              <a:t>GLOSSARY: 		</a:t>
            </a:r>
            <a:r>
              <a:rPr lang="en-AU" dirty="0"/>
              <a:t>(Pg. 5)</a:t>
            </a:r>
            <a:endParaRPr lang="en-US" dirty="0"/>
          </a:p>
        </p:txBody>
      </p:sp>
      <p:sp>
        <p:nvSpPr>
          <p:cNvPr id="3" name="Content Placeholder 2">
            <a:extLst>
              <a:ext uri="{FF2B5EF4-FFF2-40B4-BE49-F238E27FC236}">
                <a16:creationId xmlns:a16="http://schemas.microsoft.com/office/drawing/2014/main" id="{515B7809-64A7-0A0A-96F5-BB881313458C}"/>
              </a:ext>
            </a:extLst>
          </p:cNvPr>
          <p:cNvSpPr>
            <a:spLocks noGrp="1"/>
          </p:cNvSpPr>
          <p:nvPr>
            <p:ph idx="1"/>
          </p:nvPr>
        </p:nvSpPr>
        <p:spPr>
          <a:xfrm>
            <a:off x="1251678" y="1616149"/>
            <a:ext cx="10678052" cy="4984676"/>
          </a:xfrm>
        </p:spPr>
        <p:txBody>
          <a:bodyPr>
            <a:normAutofit/>
          </a:bodyPr>
          <a:lstStyle/>
          <a:p>
            <a:r>
              <a:rPr lang="en-US" dirty="0"/>
              <a:t>At the front of your books is your glossary. Turn to your glossary and add the following words and their definitions:</a:t>
            </a:r>
          </a:p>
          <a:p>
            <a:endParaRPr lang="en-US" dirty="0"/>
          </a:p>
          <a:p>
            <a:r>
              <a:rPr lang="en-US" b="1" i="1" dirty="0"/>
              <a:t>Hormones</a:t>
            </a:r>
          </a:p>
          <a:p>
            <a:pPr lvl="1"/>
            <a:r>
              <a:rPr lang="en-US" dirty="0"/>
              <a:t>Chemical messengers that tell the body what to do.</a:t>
            </a:r>
          </a:p>
          <a:p>
            <a:pPr lvl="1"/>
            <a:r>
              <a:rPr lang="en-AU" b="0" i="0" dirty="0">
                <a:solidFill>
                  <a:schemeClr val="tx1"/>
                </a:solidFill>
                <a:effectLst/>
              </a:rPr>
              <a:t>After being made in one part of the body, they travel to other parts of the body where they help control how cells and organs do their work.</a:t>
            </a:r>
            <a:endParaRPr lang="en-US" dirty="0">
              <a:solidFill>
                <a:schemeClr val="tx1"/>
              </a:solidFill>
            </a:endParaRPr>
          </a:p>
          <a:p>
            <a:r>
              <a:rPr lang="en-US" b="1" i="1" dirty="0"/>
              <a:t>Primary Sex Characteristics</a:t>
            </a:r>
          </a:p>
          <a:p>
            <a:pPr lvl="1"/>
            <a:r>
              <a:rPr lang="en-US" dirty="0"/>
              <a:t>Changes that occur in the body to prepare for reproduction (e.g., ovulation in girls, sperm production in boys).</a:t>
            </a:r>
          </a:p>
          <a:p>
            <a:r>
              <a:rPr lang="en-US" b="1" i="1" dirty="0"/>
              <a:t>Secondary Sex Characteristics</a:t>
            </a:r>
          </a:p>
          <a:p>
            <a:pPr lvl="1"/>
            <a:r>
              <a:rPr lang="en-US" dirty="0"/>
              <a:t>Changes that occur in the body not related to reproduction but are a sign of sexual maturity (e.g., breast development in girls, voice deepening in boys).</a:t>
            </a:r>
          </a:p>
        </p:txBody>
      </p:sp>
    </p:spTree>
    <p:extLst>
      <p:ext uri="{BB962C8B-B14F-4D97-AF65-F5344CB8AC3E}">
        <p14:creationId xmlns:p14="http://schemas.microsoft.com/office/powerpoint/2010/main" val="289167483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D5BB8-AC07-76FB-C0E4-896E48685BCF}"/>
              </a:ext>
            </a:extLst>
          </p:cNvPr>
          <p:cNvSpPr>
            <a:spLocks noGrp="1"/>
          </p:cNvSpPr>
          <p:nvPr>
            <p:ph type="title"/>
          </p:nvPr>
        </p:nvSpPr>
        <p:spPr/>
        <p:txBody>
          <a:bodyPr/>
          <a:lstStyle/>
          <a:p>
            <a:r>
              <a:rPr lang="en-US" dirty="0"/>
              <a:t>How does it all happen? </a:t>
            </a:r>
            <a:r>
              <a:rPr lang="en-AU" sz="5400" b="1" dirty="0">
                <a:solidFill>
                  <a:schemeClr val="tx1"/>
                </a:solidFill>
              </a:rPr>
              <a:t>(pg.44)</a:t>
            </a:r>
            <a:endParaRPr lang="en-US" dirty="0"/>
          </a:p>
        </p:txBody>
      </p:sp>
      <p:sp>
        <p:nvSpPr>
          <p:cNvPr id="3" name="Content Placeholder 2">
            <a:extLst>
              <a:ext uri="{FF2B5EF4-FFF2-40B4-BE49-F238E27FC236}">
                <a16:creationId xmlns:a16="http://schemas.microsoft.com/office/drawing/2014/main" id="{3706D9BB-56FA-B863-562D-233A9F341F5D}"/>
              </a:ext>
            </a:extLst>
          </p:cNvPr>
          <p:cNvSpPr>
            <a:spLocks noGrp="1"/>
          </p:cNvSpPr>
          <p:nvPr>
            <p:ph idx="1"/>
          </p:nvPr>
        </p:nvSpPr>
        <p:spPr>
          <a:xfrm>
            <a:off x="918234" y="1266996"/>
            <a:ext cx="10845209" cy="5411972"/>
          </a:xfrm>
        </p:spPr>
        <p:txBody>
          <a:bodyPr>
            <a:normAutofit lnSpcReduction="10000"/>
          </a:bodyPr>
          <a:lstStyle/>
          <a:p>
            <a:pPr>
              <a:lnSpc>
                <a:spcPct val="115000"/>
              </a:lnSpc>
              <a:spcAft>
                <a:spcPts val="1000"/>
              </a:spcAft>
            </a:pPr>
            <a:r>
              <a:rPr lang="en-AU" sz="2200" dirty="0">
                <a:solidFill>
                  <a:schemeClr val="tx1"/>
                </a:solidFill>
                <a:effectLst/>
                <a:ea typeface="Calibri" panose="020F0502020204030204" pitchFamily="34" charset="0"/>
                <a:cs typeface="Times New Roman" panose="02020603050405020304" pitchFamily="18" charset="0"/>
              </a:rPr>
              <a:t>The physical changes that occur at puberty are triggered by substances known as </a:t>
            </a:r>
            <a:r>
              <a:rPr lang="en-AU" sz="2200" b="1" dirty="0">
                <a:solidFill>
                  <a:srgbClr val="00B050"/>
                </a:solidFill>
                <a:effectLst/>
                <a:ea typeface="Calibri" panose="020F0502020204030204" pitchFamily="34" charset="0"/>
                <a:cs typeface="Times New Roman" panose="02020603050405020304" pitchFamily="18" charset="0"/>
              </a:rPr>
              <a:t>HORMONES</a:t>
            </a:r>
            <a:r>
              <a:rPr lang="en-AU" sz="2200" dirty="0">
                <a:solidFill>
                  <a:srgbClr val="00B050"/>
                </a:solidFill>
                <a:effectLst/>
                <a:ea typeface="Calibri" panose="020F0502020204030204" pitchFamily="34" charset="0"/>
                <a:cs typeface="Times New Roman" panose="02020603050405020304" pitchFamily="18" charset="0"/>
              </a:rPr>
              <a:t>.  </a:t>
            </a:r>
          </a:p>
          <a:p>
            <a:pPr>
              <a:lnSpc>
                <a:spcPct val="115000"/>
              </a:lnSpc>
              <a:spcAft>
                <a:spcPts val="1000"/>
              </a:spcAft>
            </a:pPr>
            <a:r>
              <a:rPr lang="en-AU" altLang="en-US" sz="2200" dirty="0">
                <a:solidFill>
                  <a:schemeClr val="tx1"/>
                </a:solidFill>
                <a:cs typeface="Times New Roman" panose="02020603050405020304" pitchFamily="18" charset="0"/>
              </a:rPr>
              <a:t>They are c</a:t>
            </a:r>
            <a:r>
              <a:rPr lang="en-US" altLang="en-US" sz="2200" dirty="0" err="1">
                <a:solidFill>
                  <a:schemeClr val="tx1"/>
                </a:solidFill>
              </a:rPr>
              <a:t>hemical</a:t>
            </a:r>
            <a:r>
              <a:rPr lang="en-US" altLang="en-US" sz="2200" dirty="0">
                <a:solidFill>
                  <a:schemeClr val="tx1"/>
                </a:solidFill>
              </a:rPr>
              <a:t> messengers that travel in the blood stream from the place where they are made (called glands) to the place where they do their work. Each hormone has a specific job.</a:t>
            </a:r>
          </a:p>
          <a:p>
            <a:pPr>
              <a:lnSpc>
                <a:spcPct val="115000"/>
              </a:lnSpc>
              <a:spcAft>
                <a:spcPts val="1000"/>
              </a:spcAft>
            </a:pPr>
            <a:r>
              <a:rPr lang="en-US" altLang="en-US" sz="2200" dirty="0">
                <a:solidFill>
                  <a:schemeClr val="tx1"/>
                </a:solidFill>
              </a:rPr>
              <a:t>The </a:t>
            </a:r>
            <a:r>
              <a:rPr lang="en-US" altLang="en-US" sz="2200" b="1" dirty="0">
                <a:solidFill>
                  <a:srgbClr val="00B050"/>
                </a:solidFill>
              </a:rPr>
              <a:t>HYPOTHALAMUS</a:t>
            </a:r>
            <a:r>
              <a:rPr lang="en-US" altLang="en-US" sz="2200" b="1" dirty="0">
                <a:solidFill>
                  <a:schemeClr val="tx1"/>
                </a:solidFill>
              </a:rPr>
              <a:t> </a:t>
            </a:r>
            <a:r>
              <a:rPr lang="en-US" altLang="en-US" sz="2200" dirty="0">
                <a:solidFill>
                  <a:schemeClr val="tx1"/>
                </a:solidFill>
              </a:rPr>
              <a:t>(located in the brain) tells the body to release ’Gonadotropin Releasing Hormone’ (GnRH). This hormone stimulates the </a:t>
            </a:r>
            <a:r>
              <a:rPr lang="en-US" altLang="en-US" sz="2200" b="1" dirty="0">
                <a:solidFill>
                  <a:srgbClr val="00B050"/>
                </a:solidFill>
              </a:rPr>
              <a:t>PITUITARY GLAND</a:t>
            </a:r>
            <a:r>
              <a:rPr lang="en-US" altLang="en-US" sz="2200" dirty="0">
                <a:solidFill>
                  <a:schemeClr val="tx1"/>
                </a:solidFill>
              </a:rPr>
              <a:t>. </a:t>
            </a:r>
          </a:p>
          <a:p>
            <a:pPr>
              <a:lnSpc>
                <a:spcPct val="115000"/>
              </a:lnSpc>
              <a:spcAft>
                <a:spcPts val="1000"/>
              </a:spcAft>
            </a:pPr>
            <a:r>
              <a:rPr lang="en-US" altLang="en-US" sz="2200" dirty="0">
                <a:solidFill>
                  <a:schemeClr val="tx1"/>
                </a:solidFill>
              </a:rPr>
              <a:t>The </a:t>
            </a:r>
            <a:r>
              <a:rPr lang="en-US" altLang="en-US" sz="2200" b="1" dirty="0">
                <a:solidFill>
                  <a:srgbClr val="00B050"/>
                </a:solidFill>
              </a:rPr>
              <a:t>PITUITARY</a:t>
            </a:r>
            <a:r>
              <a:rPr lang="en-US" altLang="en-US" sz="2200" b="1" dirty="0">
                <a:solidFill>
                  <a:schemeClr val="tx1"/>
                </a:solidFill>
              </a:rPr>
              <a:t> </a:t>
            </a:r>
            <a:r>
              <a:rPr lang="en-US" altLang="en-US" sz="2200" b="1" dirty="0">
                <a:solidFill>
                  <a:srgbClr val="00B050"/>
                </a:solidFill>
              </a:rPr>
              <a:t>GLAND</a:t>
            </a:r>
            <a:r>
              <a:rPr lang="en-US" altLang="en-US" sz="2200" dirty="0">
                <a:solidFill>
                  <a:srgbClr val="00B050"/>
                </a:solidFill>
              </a:rPr>
              <a:t>, </a:t>
            </a:r>
            <a:r>
              <a:rPr lang="en-US" altLang="en-US" sz="2200" dirty="0">
                <a:solidFill>
                  <a:schemeClr val="tx1"/>
                </a:solidFill>
              </a:rPr>
              <a:t>deep inside your brain, then sends out hormones to our sex organs to get them to start making </a:t>
            </a:r>
            <a:r>
              <a:rPr lang="en-US" altLang="en-US" sz="2200" b="1" dirty="0">
                <a:solidFill>
                  <a:srgbClr val="00B050"/>
                </a:solidFill>
              </a:rPr>
              <a:t>SEX HORMONES</a:t>
            </a:r>
            <a:r>
              <a:rPr lang="en-US" altLang="en-US" sz="2200" dirty="0">
                <a:solidFill>
                  <a:schemeClr val="tx1"/>
                </a:solidFill>
              </a:rPr>
              <a:t>. </a:t>
            </a:r>
          </a:p>
          <a:p>
            <a:pPr lvl="1">
              <a:lnSpc>
                <a:spcPct val="115000"/>
              </a:lnSpc>
              <a:spcAft>
                <a:spcPts val="1000"/>
              </a:spcAft>
            </a:pPr>
            <a:r>
              <a:rPr lang="en-US" altLang="en-US" sz="2000" dirty="0">
                <a:solidFill>
                  <a:schemeClr val="tx1"/>
                </a:solidFill>
              </a:rPr>
              <a:t>For boys, it sends a signal to the </a:t>
            </a:r>
            <a:r>
              <a:rPr lang="en-US" altLang="en-US" sz="2000" b="1" dirty="0">
                <a:solidFill>
                  <a:srgbClr val="00B050"/>
                </a:solidFill>
              </a:rPr>
              <a:t>TESTES</a:t>
            </a:r>
            <a:r>
              <a:rPr lang="en-US" altLang="en-US" sz="2000" dirty="0">
                <a:solidFill>
                  <a:schemeClr val="tx1"/>
                </a:solidFill>
              </a:rPr>
              <a:t>.</a:t>
            </a:r>
          </a:p>
          <a:p>
            <a:pPr lvl="1">
              <a:lnSpc>
                <a:spcPct val="115000"/>
              </a:lnSpc>
              <a:spcAft>
                <a:spcPts val="1000"/>
              </a:spcAft>
            </a:pPr>
            <a:r>
              <a:rPr lang="en-US" altLang="en-US" sz="2000" dirty="0">
                <a:solidFill>
                  <a:schemeClr val="tx1"/>
                </a:solidFill>
              </a:rPr>
              <a:t>For girls, it sends a signal to the </a:t>
            </a:r>
            <a:r>
              <a:rPr lang="en-US" altLang="en-US" sz="2000" b="1" dirty="0">
                <a:solidFill>
                  <a:srgbClr val="00B050"/>
                </a:solidFill>
              </a:rPr>
              <a:t>OVARIES</a:t>
            </a:r>
            <a:r>
              <a:rPr lang="en-US" altLang="en-US" sz="2000" dirty="0">
                <a:solidFill>
                  <a:schemeClr val="tx1"/>
                </a:solidFill>
              </a:rPr>
              <a:t>.</a:t>
            </a:r>
          </a:p>
          <a:p>
            <a:pPr lvl="1"/>
            <a:endParaRPr lang="en-US" altLang="en-US" sz="2200" dirty="0"/>
          </a:p>
          <a:p>
            <a:pPr lvl="1"/>
            <a:endParaRPr lang="en-US" altLang="en-US" sz="2200" dirty="0">
              <a:latin typeface="Arial" panose="020B0604020202020204" pitchFamily="34" charset="0"/>
            </a:endParaRPr>
          </a:p>
          <a:p>
            <a:endParaRPr lang="en-US" dirty="0"/>
          </a:p>
        </p:txBody>
      </p:sp>
    </p:spTree>
    <p:extLst>
      <p:ext uri="{BB962C8B-B14F-4D97-AF65-F5344CB8AC3E}">
        <p14:creationId xmlns:p14="http://schemas.microsoft.com/office/powerpoint/2010/main" val="2190196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A9FF7-3F50-CE60-45EA-216DD914FF7C}"/>
              </a:ext>
            </a:extLst>
          </p:cNvPr>
          <p:cNvSpPr>
            <a:spLocks noGrp="1"/>
          </p:cNvSpPr>
          <p:nvPr>
            <p:ph type="title"/>
          </p:nvPr>
        </p:nvSpPr>
        <p:spPr/>
        <p:txBody>
          <a:bodyPr/>
          <a:lstStyle/>
          <a:p>
            <a:r>
              <a:rPr lang="en-US" dirty="0"/>
              <a:t>HOW DOES IT ALL HAPPEN? </a:t>
            </a:r>
            <a:r>
              <a:rPr lang="en-AU" sz="4800" b="1" dirty="0">
                <a:solidFill>
                  <a:schemeClr val="tx1"/>
                </a:solidFill>
              </a:rPr>
              <a:t>(pg.44)</a:t>
            </a:r>
            <a:endParaRPr lang="en-US" dirty="0"/>
          </a:p>
        </p:txBody>
      </p:sp>
      <p:sp>
        <p:nvSpPr>
          <p:cNvPr id="3" name="Content Placeholder 2">
            <a:extLst>
              <a:ext uri="{FF2B5EF4-FFF2-40B4-BE49-F238E27FC236}">
                <a16:creationId xmlns:a16="http://schemas.microsoft.com/office/drawing/2014/main" id="{BA6929AD-497E-18E3-EB01-8BE6F5E482CA}"/>
              </a:ext>
            </a:extLst>
          </p:cNvPr>
          <p:cNvSpPr>
            <a:spLocks noGrp="1"/>
          </p:cNvSpPr>
          <p:nvPr>
            <p:ph idx="1"/>
          </p:nvPr>
        </p:nvSpPr>
        <p:spPr>
          <a:xfrm>
            <a:off x="1251678" y="1426462"/>
            <a:ext cx="10489748" cy="4537016"/>
          </a:xfrm>
        </p:spPr>
        <p:txBody>
          <a:bodyPr>
            <a:normAutofit fontScale="92500" lnSpcReduction="10000"/>
          </a:bodyPr>
          <a:lstStyle/>
          <a:p>
            <a:pPr marL="304800" indent="-304800"/>
            <a:r>
              <a:rPr lang="en-US" altLang="en-US" sz="2200" dirty="0">
                <a:solidFill>
                  <a:schemeClr val="tx1"/>
                </a:solidFill>
              </a:rPr>
              <a:t>Both boys and girls make the same sex hormones. The main ones are </a:t>
            </a:r>
            <a:r>
              <a:rPr lang="en-US" altLang="en-US" sz="2200" b="1" dirty="0">
                <a:solidFill>
                  <a:srgbClr val="00B050"/>
                </a:solidFill>
              </a:rPr>
              <a:t>TESTOSTERONE</a:t>
            </a:r>
            <a:r>
              <a:rPr lang="en-US" altLang="en-US" sz="2200" dirty="0">
                <a:solidFill>
                  <a:srgbClr val="00B050"/>
                </a:solidFill>
              </a:rPr>
              <a:t> </a:t>
            </a:r>
            <a:r>
              <a:rPr lang="en-US" altLang="en-US" sz="2200" dirty="0">
                <a:solidFill>
                  <a:schemeClr val="tx1"/>
                </a:solidFill>
              </a:rPr>
              <a:t>and </a:t>
            </a:r>
            <a:r>
              <a:rPr lang="en-US" altLang="en-US" sz="2200" b="1" dirty="0">
                <a:solidFill>
                  <a:srgbClr val="00B050"/>
                </a:solidFill>
              </a:rPr>
              <a:t>OESTROGEN</a:t>
            </a:r>
            <a:r>
              <a:rPr lang="en-US" altLang="en-US" sz="2200" dirty="0">
                <a:solidFill>
                  <a:srgbClr val="00B050"/>
                </a:solidFill>
              </a:rPr>
              <a:t>.</a:t>
            </a:r>
          </a:p>
          <a:p>
            <a:pPr marL="762000" lvl="1" indent="-304800"/>
            <a:r>
              <a:rPr lang="en-US" altLang="en-US" sz="2200" dirty="0">
                <a:solidFill>
                  <a:schemeClr val="tx1"/>
                </a:solidFill>
              </a:rPr>
              <a:t>Boys make lots of testosterone, not so much oestrogen. Therefore, the primary male sex hormone is </a:t>
            </a:r>
            <a:r>
              <a:rPr lang="en-US" altLang="en-US" sz="2200" b="1" dirty="0">
                <a:solidFill>
                  <a:srgbClr val="00B050"/>
                </a:solidFill>
              </a:rPr>
              <a:t>TESTOSTERONE.</a:t>
            </a:r>
          </a:p>
          <a:p>
            <a:pPr marL="762000" lvl="1" indent="-304800"/>
            <a:r>
              <a:rPr lang="en-US" altLang="en-US" sz="2200" dirty="0">
                <a:solidFill>
                  <a:schemeClr val="tx1"/>
                </a:solidFill>
              </a:rPr>
              <a:t>Girls make lots of oestrogen (primary sex hormone), not so much testosterone. Therefore, the primary female sex hormone is </a:t>
            </a:r>
            <a:r>
              <a:rPr lang="en-US" altLang="en-US" sz="2200" b="1" dirty="0">
                <a:solidFill>
                  <a:srgbClr val="00B050"/>
                </a:solidFill>
              </a:rPr>
              <a:t>OESTROGEN.</a:t>
            </a:r>
          </a:p>
          <a:p>
            <a:pPr marL="762000" lvl="1" indent="-304800"/>
            <a:r>
              <a:rPr lang="en-US" altLang="en-US" sz="2200" dirty="0">
                <a:solidFill>
                  <a:schemeClr val="tx1"/>
                </a:solidFill>
              </a:rPr>
              <a:t>Another hormone in girls that is essential during puberty is </a:t>
            </a:r>
            <a:r>
              <a:rPr lang="en-US" altLang="en-US" sz="2200" b="1" dirty="0">
                <a:solidFill>
                  <a:srgbClr val="00B050"/>
                </a:solidFill>
              </a:rPr>
              <a:t>PROGESTERONE.</a:t>
            </a:r>
          </a:p>
          <a:p>
            <a:pPr marL="762000" lvl="1" indent="-304800"/>
            <a:endParaRPr lang="en-US" altLang="en-US" sz="2200" b="1" dirty="0">
              <a:solidFill>
                <a:srgbClr val="00B050"/>
              </a:solidFill>
            </a:endParaRPr>
          </a:p>
          <a:p>
            <a:pPr marL="304800" indent="-304800"/>
            <a:r>
              <a:rPr lang="en-US" altLang="en-US" sz="2400" dirty="0">
                <a:solidFill>
                  <a:schemeClr val="tx1"/>
                </a:solidFill>
              </a:rPr>
              <a:t>Testosterone and oestrogen help </a:t>
            </a:r>
            <a:br>
              <a:rPr lang="en-US" altLang="en-US" sz="2400" dirty="0">
                <a:solidFill>
                  <a:schemeClr val="tx1"/>
                </a:solidFill>
              </a:rPr>
            </a:br>
            <a:r>
              <a:rPr lang="en-US" altLang="en-US" sz="2400" dirty="0">
                <a:solidFill>
                  <a:schemeClr val="tx1"/>
                </a:solidFill>
              </a:rPr>
              <a:t>in the initiation of the primary </a:t>
            </a:r>
            <a:br>
              <a:rPr lang="en-US" altLang="en-US" sz="2400" dirty="0">
                <a:solidFill>
                  <a:schemeClr val="tx1"/>
                </a:solidFill>
              </a:rPr>
            </a:br>
            <a:r>
              <a:rPr lang="en-US" altLang="en-US" sz="2400" dirty="0">
                <a:solidFill>
                  <a:schemeClr val="tx1"/>
                </a:solidFill>
              </a:rPr>
              <a:t>and secondary sex characteristics </a:t>
            </a:r>
            <a:br>
              <a:rPr lang="en-US" altLang="en-US" sz="2400" dirty="0">
                <a:solidFill>
                  <a:schemeClr val="tx1"/>
                </a:solidFill>
              </a:rPr>
            </a:br>
            <a:r>
              <a:rPr lang="en-US" altLang="en-US" sz="2400" dirty="0">
                <a:solidFill>
                  <a:schemeClr val="tx1"/>
                </a:solidFill>
              </a:rPr>
              <a:t>in males and females. </a:t>
            </a:r>
          </a:p>
          <a:p>
            <a:endParaRPr lang="en-US" dirty="0"/>
          </a:p>
        </p:txBody>
      </p:sp>
      <p:pic>
        <p:nvPicPr>
          <p:cNvPr id="1026" name="Picture 2" descr="Testosterone Replacement Therapy (TTh) | Lifestyle Medicine Ireland">
            <a:extLst>
              <a:ext uri="{FF2B5EF4-FFF2-40B4-BE49-F238E27FC236}">
                <a16:creationId xmlns:a16="http://schemas.microsoft.com/office/drawing/2014/main" id="{C2C1C42C-5C36-5827-4EC6-515B6E5339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81158" y="4263953"/>
            <a:ext cx="2736525" cy="16995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uld oestrogen explain why women are more at risk of dementia? — DPUK">
            <a:extLst>
              <a:ext uri="{FF2B5EF4-FFF2-40B4-BE49-F238E27FC236}">
                <a16:creationId xmlns:a16="http://schemas.microsoft.com/office/drawing/2014/main" id="{11EC7163-CBB0-778E-9657-15E0642283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9032" y="4770782"/>
            <a:ext cx="3238383" cy="1819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5957629"/>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{DFE112B3-B3AF-6641-A96C-3FBD75E88EF4}tf10001071</Template>
  <TotalTime>7427</TotalTime>
  <Words>1488</Words>
  <Application>Microsoft Macintosh PowerPoint</Application>
  <PresentationFormat>Widescreen</PresentationFormat>
  <Paragraphs>162</Paragraphs>
  <Slides>15</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Gill Sans MT</vt:lpstr>
      <vt:lpstr>Impact</vt:lpstr>
      <vt:lpstr>Times New Roman</vt:lpstr>
      <vt:lpstr>Badge</vt:lpstr>
      <vt:lpstr>Puberty </vt:lpstr>
      <vt:lpstr>Today’s focus</vt:lpstr>
      <vt:lpstr>PowerPoint Presentation</vt:lpstr>
      <vt:lpstr>HOOK: Rapid Fire Puberty Changes (pg.42)</vt:lpstr>
      <vt:lpstr>Activity 1: puberty backpack (pg.43)</vt:lpstr>
      <vt:lpstr>PowerPoint Presentation</vt:lpstr>
      <vt:lpstr>GLOSSARY:   (Pg. 5)</vt:lpstr>
      <vt:lpstr>How does it all happen? (pg.44)</vt:lpstr>
      <vt:lpstr>HOW DOES IT ALL HAPPEN? (pg.44)</vt:lpstr>
      <vt:lpstr>Primary &amp; Secondary Sex Characteristics (pg.45)</vt:lpstr>
      <vt:lpstr>Activity 2: Puberty Timeline (pg.45-48)</vt:lpstr>
      <vt:lpstr>PowerPoint Presentation</vt:lpstr>
      <vt:lpstr>PowerPoint Presentation</vt:lpstr>
      <vt:lpstr>Remember…</vt:lpstr>
      <vt:lpstr>3, 2, 1 R.I.Q:</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Puberty </dc:title>
  <dc:creator>HILLMAN Alissa [Willetton Senior High School]</dc:creator>
  <cp:lastModifiedBy>HILLMAN Alissa [Willetton Senior High School]</cp:lastModifiedBy>
  <cp:revision>48</cp:revision>
  <dcterms:created xsi:type="dcterms:W3CDTF">2024-01-01T07:33:11Z</dcterms:created>
  <dcterms:modified xsi:type="dcterms:W3CDTF">2024-02-13T07:43:35Z</dcterms:modified>
</cp:coreProperties>
</file>

<file path=docProps/thumbnail.jpeg>
</file>